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diagrams/data12.xml" ContentType="application/vnd.openxmlformats-officedocument.drawingml.diagramData+xml"/>
  <Override PartName="/ppt/diagrams/layout12.xml" ContentType="application/vnd.openxmlformats-officedocument.drawingml.diagramLayout+xml"/>
  <Override PartName="/ppt/diagrams/quickStyle12.xml" ContentType="application/vnd.openxmlformats-officedocument.drawingml.diagramStyle+xml"/>
  <Override PartName="/ppt/diagrams/colors12.xml" ContentType="application/vnd.openxmlformats-officedocument.drawingml.diagramColors+xml"/>
  <Override PartName="/ppt/diagrams/drawing12.xml" ContentType="application/vnd.ms-office.drawingml.diagramDrawing+xml"/>
  <Override PartName="/ppt/notesSlides/notesSlide2.xml" ContentType="application/vnd.openxmlformats-officedocument.presentationml.notesSlide+xml"/>
  <Override PartName="/ppt/diagrams/data13.xml" ContentType="application/vnd.openxmlformats-officedocument.drawingml.diagramData+xml"/>
  <Override PartName="/ppt/diagrams/layout13.xml" ContentType="application/vnd.openxmlformats-officedocument.drawingml.diagramLayout+xml"/>
  <Override PartName="/ppt/diagrams/quickStyle13.xml" ContentType="application/vnd.openxmlformats-officedocument.drawingml.diagramStyle+xml"/>
  <Override PartName="/ppt/diagrams/colors13.xml" ContentType="application/vnd.openxmlformats-officedocument.drawingml.diagramColors+xml"/>
  <Override PartName="/ppt/diagrams/drawing13.xml" ContentType="application/vnd.ms-office.drawingml.diagramDrawing+xml"/>
  <Override PartName="/ppt/diagrams/data14.xml" ContentType="application/vnd.openxmlformats-officedocument.drawingml.diagramData+xml"/>
  <Override PartName="/ppt/diagrams/layout14.xml" ContentType="application/vnd.openxmlformats-officedocument.drawingml.diagramLayout+xml"/>
  <Override PartName="/ppt/diagrams/quickStyle14.xml" ContentType="application/vnd.openxmlformats-officedocument.drawingml.diagramStyle+xml"/>
  <Override PartName="/ppt/diagrams/colors14.xml" ContentType="application/vnd.openxmlformats-officedocument.drawingml.diagramColors+xml"/>
  <Override PartName="/ppt/diagrams/drawing14.xml" ContentType="application/vnd.ms-office.drawingml.diagramDrawing+xml"/>
  <Override PartName="/ppt/diagrams/data15.xml" ContentType="application/vnd.openxmlformats-officedocument.drawingml.diagramData+xml"/>
  <Override PartName="/ppt/diagrams/layout15.xml" ContentType="application/vnd.openxmlformats-officedocument.drawingml.diagramLayout+xml"/>
  <Override PartName="/ppt/diagrams/quickStyle15.xml" ContentType="application/vnd.openxmlformats-officedocument.drawingml.diagramStyle+xml"/>
  <Override PartName="/ppt/diagrams/colors15.xml" ContentType="application/vnd.openxmlformats-officedocument.drawingml.diagramColors+xml"/>
  <Override PartName="/ppt/diagrams/drawing15.xml" ContentType="application/vnd.ms-office.drawingml.diagramDrawing+xml"/>
  <Override PartName="/ppt/diagrams/data16.xml" ContentType="application/vnd.openxmlformats-officedocument.drawingml.diagramData+xml"/>
  <Override PartName="/ppt/diagrams/layout16.xml" ContentType="application/vnd.openxmlformats-officedocument.drawingml.diagramLayout+xml"/>
  <Override PartName="/ppt/diagrams/quickStyle16.xml" ContentType="application/vnd.openxmlformats-officedocument.drawingml.diagramStyle+xml"/>
  <Override PartName="/ppt/diagrams/colors16.xml" ContentType="application/vnd.openxmlformats-officedocument.drawingml.diagramColors+xml"/>
  <Override PartName="/ppt/diagrams/drawing16.xml" ContentType="application/vnd.ms-office.drawingml.diagramDrawing+xml"/>
  <Override PartName="/ppt/diagrams/data17.xml" ContentType="application/vnd.openxmlformats-officedocument.drawingml.diagramData+xml"/>
  <Override PartName="/ppt/diagrams/layout17.xml" ContentType="application/vnd.openxmlformats-officedocument.drawingml.diagramLayout+xml"/>
  <Override PartName="/ppt/diagrams/quickStyle17.xml" ContentType="application/vnd.openxmlformats-officedocument.drawingml.diagramStyle+xml"/>
  <Override PartName="/ppt/diagrams/colors17.xml" ContentType="application/vnd.openxmlformats-officedocument.drawingml.diagramColors+xml"/>
  <Override PartName="/ppt/diagrams/drawing17.xml" ContentType="application/vnd.ms-office.drawingml.diagramDrawing+xml"/>
  <Override PartName="/ppt/diagrams/data18.xml" ContentType="application/vnd.openxmlformats-officedocument.drawingml.diagramData+xml"/>
  <Override PartName="/ppt/diagrams/layout18.xml" ContentType="application/vnd.openxmlformats-officedocument.drawingml.diagramLayout+xml"/>
  <Override PartName="/ppt/diagrams/quickStyle18.xml" ContentType="application/vnd.openxmlformats-officedocument.drawingml.diagramStyle+xml"/>
  <Override PartName="/ppt/diagrams/colors18.xml" ContentType="application/vnd.openxmlformats-officedocument.drawingml.diagramColors+xml"/>
  <Override PartName="/ppt/diagrams/drawing18.xml" ContentType="application/vnd.ms-office.drawingml.diagramDrawing+xml"/>
  <Override PartName="/ppt/diagrams/data19.xml" ContentType="application/vnd.openxmlformats-officedocument.drawingml.diagramData+xml"/>
  <Override PartName="/ppt/diagrams/layout19.xml" ContentType="application/vnd.openxmlformats-officedocument.drawingml.diagramLayout+xml"/>
  <Override PartName="/ppt/diagrams/quickStyle19.xml" ContentType="application/vnd.openxmlformats-officedocument.drawingml.diagramStyle+xml"/>
  <Override PartName="/ppt/diagrams/colors19.xml" ContentType="application/vnd.openxmlformats-officedocument.drawingml.diagramColors+xml"/>
  <Override PartName="/ppt/diagrams/drawing19.xml" ContentType="application/vnd.ms-office.drawingml.diagramDrawing+xml"/>
  <Override PartName="/ppt/diagrams/data20.xml" ContentType="application/vnd.openxmlformats-officedocument.drawingml.diagramData+xml"/>
  <Override PartName="/ppt/diagrams/layout20.xml" ContentType="application/vnd.openxmlformats-officedocument.drawingml.diagramLayout+xml"/>
  <Override PartName="/ppt/diagrams/quickStyle20.xml" ContentType="application/vnd.openxmlformats-officedocument.drawingml.diagramStyle+xml"/>
  <Override PartName="/ppt/diagrams/colors20.xml" ContentType="application/vnd.openxmlformats-officedocument.drawingml.diagramColors+xml"/>
  <Override PartName="/ppt/diagrams/drawing20.xml" ContentType="application/vnd.ms-office.drawingml.diagramDrawing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diagrams/data21.xml" ContentType="application/vnd.openxmlformats-officedocument.drawingml.diagramData+xml"/>
  <Override PartName="/ppt/diagrams/layout21.xml" ContentType="application/vnd.openxmlformats-officedocument.drawingml.diagramLayout+xml"/>
  <Override PartName="/ppt/diagrams/quickStyle21.xml" ContentType="application/vnd.openxmlformats-officedocument.drawingml.diagramStyle+xml"/>
  <Override PartName="/ppt/diagrams/colors21.xml" ContentType="application/vnd.openxmlformats-officedocument.drawingml.diagramColors+xml"/>
  <Override PartName="/ppt/diagrams/drawing21.xml" ContentType="application/vnd.ms-office.drawingml.diagramDrawing+xml"/>
  <Override PartName="/ppt/diagrams/data22.xml" ContentType="application/vnd.openxmlformats-officedocument.drawingml.diagramData+xml"/>
  <Override PartName="/ppt/diagrams/layout22.xml" ContentType="application/vnd.openxmlformats-officedocument.drawingml.diagramLayout+xml"/>
  <Override PartName="/ppt/diagrams/quickStyle22.xml" ContentType="application/vnd.openxmlformats-officedocument.drawingml.diagramStyle+xml"/>
  <Override PartName="/ppt/diagrams/colors22.xml" ContentType="application/vnd.openxmlformats-officedocument.drawingml.diagramColors+xml"/>
  <Override PartName="/ppt/diagrams/drawing22.xml" ContentType="application/vnd.ms-office.drawingml.diagramDrawing+xml"/>
  <Override PartName="/ppt/diagrams/data23.xml" ContentType="application/vnd.openxmlformats-officedocument.drawingml.diagramData+xml"/>
  <Override PartName="/ppt/diagrams/layout23.xml" ContentType="application/vnd.openxmlformats-officedocument.drawingml.diagramLayout+xml"/>
  <Override PartName="/ppt/diagrams/quickStyle23.xml" ContentType="application/vnd.openxmlformats-officedocument.drawingml.diagramStyle+xml"/>
  <Override PartName="/ppt/diagrams/colors23.xml" ContentType="application/vnd.openxmlformats-officedocument.drawingml.diagramColors+xml"/>
  <Override PartName="/ppt/diagrams/drawing23.xml" ContentType="application/vnd.ms-office.drawingml.diagramDrawing+xml"/>
  <Override PartName="/ppt/diagrams/data24.xml" ContentType="application/vnd.openxmlformats-officedocument.drawingml.diagramData+xml"/>
  <Override PartName="/ppt/diagrams/layout24.xml" ContentType="application/vnd.openxmlformats-officedocument.drawingml.diagramLayout+xml"/>
  <Override PartName="/ppt/diagrams/quickStyle24.xml" ContentType="application/vnd.openxmlformats-officedocument.drawingml.diagramStyle+xml"/>
  <Override PartName="/ppt/diagrams/colors24.xml" ContentType="application/vnd.openxmlformats-officedocument.drawingml.diagramColors+xml"/>
  <Override PartName="/ppt/diagrams/drawing24.xml" ContentType="application/vnd.ms-office.drawingml.diagramDrawing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diagrams/data25.xml" ContentType="application/vnd.openxmlformats-officedocument.drawingml.diagramData+xml"/>
  <Override PartName="/ppt/diagrams/layout25.xml" ContentType="application/vnd.openxmlformats-officedocument.drawingml.diagramLayout+xml"/>
  <Override PartName="/ppt/diagrams/quickStyle25.xml" ContentType="application/vnd.openxmlformats-officedocument.drawingml.diagramStyle+xml"/>
  <Override PartName="/ppt/diagrams/colors25.xml" ContentType="application/vnd.openxmlformats-officedocument.drawingml.diagramColors+xml"/>
  <Override PartName="/ppt/diagrams/drawing25.xml" ContentType="application/vnd.ms-office.drawingml.diagramDrawing+xml"/>
  <Override PartName="/ppt/diagrams/data26.xml" ContentType="application/vnd.openxmlformats-officedocument.drawingml.diagramData+xml"/>
  <Override PartName="/ppt/diagrams/layout26.xml" ContentType="application/vnd.openxmlformats-officedocument.drawingml.diagramLayout+xml"/>
  <Override PartName="/ppt/diagrams/quickStyle26.xml" ContentType="application/vnd.openxmlformats-officedocument.drawingml.diagramStyle+xml"/>
  <Override PartName="/ppt/diagrams/colors26.xml" ContentType="application/vnd.openxmlformats-officedocument.drawingml.diagramColors+xml"/>
  <Override PartName="/ppt/diagrams/drawing26.xml" ContentType="application/vnd.ms-office.drawingml.diagramDrawing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diagrams/data27.xml" ContentType="application/vnd.openxmlformats-officedocument.drawingml.diagramData+xml"/>
  <Override PartName="/ppt/diagrams/layout27.xml" ContentType="application/vnd.openxmlformats-officedocument.drawingml.diagramLayout+xml"/>
  <Override PartName="/ppt/diagrams/quickStyle27.xml" ContentType="application/vnd.openxmlformats-officedocument.drawingml.diagramStyle+xml"/>
  <Override PartName="/ppt/diagrams/colors27.xml" ContentType="application/vnd.openxmlformats-officedocument.drawingml.diagramColors+xml"/>
  <Override PartName="/ppt/diagrams/drawing27.xml" ContentType="application/vnd.ms-office.drawingml.diagramDrawing+xml"/>
  <Override PartName="/ppt/diagrams/data28.xml" ContentType="application/vnd.openxmlformats-officedocument.drawingml.diagramData+xml"/>
  <Override PartName="/ppt/diagrams/layout28.xml" ContentType="application/vnd.openxmlformats-officedocument.drawingml.diagramLayout+xml"/>
  <Override PartName="/ppt/diagrams/quickStyle28.xml" ContentType="application/vnd.openxmlformats-officedocument.drawingml.diagramStyle+xml"/>
  <Override PartName="/ppt/diagrams/colors28.xml" ContentType="application/vnd.openxmlformats-officedocument.drawingml.diagramColors+xml"/>
  <Override PartName="/ppt/diagrams/drawing28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3"/>
  </p:notesMasterIdLst>
  <p:handoutMasterIdLst>
    <p:handoutMasterId r:id="rId114"/>
  </p:handoutMasterIdLst>
  <p:sldIdLst>
    <p:sldId id="256" r:id="rId2"/>
    <p:sldId id="267" r:id="rId3"/>
    <p:sldId id="268" r:id="rId4"/>
    <p:sldId id="269" r:id="rId5"/>
    <p:sldId id="270" r:id="rId6"/>
    <p:sldId id="271" r:id="rId7"/>
    <p:sldId id="272" r:id="rId8"/>
    <p:sldId id="273" r:id="rId9"/>
    <p:sldId id="274" r:id="rId10"/>
    <p:sldId id="275" r:id="rId11"/>
    <p:sldId id="276" r:id="rId12"/>
    <p:sldId id="277" r:id="rId13"/>
    <p:sldId id="278" r:id="rId14"/>
    <p:sldId id="279" r:id="rId15"/>
    <p:sldId id="280" r:id="rId16"/>
    <p:sldId id="281" r:id="rId17"/>
    <p:sldId id="282" r:id="rId18"/>
    <p:sldId id="283" r:id="rId19"/>
    <p:sldId id="284" r:id="rId20"/>
    <p:sldId id="285" r:id="rId21"/>
    <p:sldId id="286" r:id="rId22"/>
    <p:sldId id="287" r:id="rId23"/>
    <p:sldId id="288" r:id="rId24"/>
    <p:sldId id="289" r:id="rId25"/>
    <p:sldId id="290" r:id="rId26"/>
    <p:sldId id="291" r:id="rId27"/>
    <p:sldId id="292" r:id="rId28"/>
    <p:sldId id="293" r:id="rId29"/>
    <p:sldId id="294" r:id="rId30"/>
    <p:sldId id="295" r:id="rId31"/>
    <p:sldId id="296" r:id="rId32"/>
    <p:sldId id="297" r:id="rId33"/>
    <p:sldId id="298" r:id="rId34"/>
    <p:sldId id="299" r:id="rId35"/>
    <p:sldId id="300" r:id="rId36"/>
    <p:sldId id="301" r:id="rId37"/>
    <p:sldId id="302" r:id="rId38"/>
    <p:sldId id="303" r:id="rId39"/>
    <p:sldId id="304" r:id="rId40"/>
    <p:sldId id="305" r:id="rId41"/>
    <p:sldId id="306" r:id="rId42"/>
    <p:sldId id="307" r:id="rId43"/>
    <p:sldId id="308" r:id="rId44"/>
    <p:sldId id="309" r:id="rId45"/>
    <p:sldId id="310" r:id="rId46"/>
    <p:sldId id="311" r:id="rId47"/>
    <p:sldId id="312" r:id="rId48"/>
    <p:sldId id="313" r:id="rId49"/>
    <p:sldId id="314" r:id="rId50"/>
    <p:sldId id="315" r:id="rId51"/>
    <p:sldId id="316" r:id="rId52"/>
    <p:sldId id="317" r:id="rId53"/>
    <p:sldId id="318" r:id="rId54"/>
    <p:sldId id="319" r:id="rId55"/>
    <p:sldId id="320" r:id="rId56"/>
    <p:sldId id="321" r:id="rId57"/>
    <p:sldId id="322" r:id="rId58"/>
    <p:sldId id="323" r:id="rId59"/>
    <p:sldId id="324" r:id="rId60"/>
    <p:sldId id="325" r:id="rId61"/>
    <p:sldId id="326" r:id="rId62"/>
    <p:sldId id="327" r:id="rId63"/>
    <p:sldId id="328" r:id="rId64"/>
    <p:sldId id="329" r:id="rId65"/>
    <p:sldId id="330" r:id="rId66"/>
    <p:sldId id="331" r:id="rId67"/>
    <p:sldId id="332" r:id="rId68"/>
    <p:sldId id="333" r:id="rId69"/>
    <p:sldId id="334" r:id="rId70"/>
    <p:sldId id="335" r:id="rId71"/>
    <p:sldId id="336" r:id="rId72"/>
    <p:sldId id="337" r:id="rId73"/>
    <p:sldId id="338" r:id="rId74"/>
    <p:sldId id="339" r:id="rId75"/>
    <p:sldId id="340" r:id="rId76"/>
    <p:sldId id="341" r:id="rId77"/>
    <p:sldId id="342" r:id="rId78"/>
    <p:sldId id="343" r:id="rId79"/>
    <p:sldId id="344" r:id="rId80"/>
    <p:sldId id="345" r:id="rId81"/>
    <p:sldId id="346" r:id="rId82"/>
    <p:sldId id="347" r:id="rId83"/>
    <p:sldId id="348" r:id="rId84"/>
    <p:sldId id="349" r:id="rId85"/>
    <p:sldId id="350" r:id="rId86"/>
    <p:sldId id="351" r:id="rId87"/>
    <p:sldId id="352" r:id="rId88"/>
    <p:sldId id="353" r:id="rId89"/>
    <p:sldId id="354" r:id="rId90"/>
    <p:sldId id="355" r:id="rId91"/>
    <p:sldId id="356" r:id="rId92"/>
    <p:sldId id="357" r:id="rId93"/>
    <p:sldId id="358" r:id="rId94"/>
    <p:sldId id="359" r:id="rId95"/>
    <p:sldId id="360" r:id="rId96"/>
    <p:sldId id="361" r:id="rId97"/>
    <p:sldId id="362" r:id="rId98"/>
    <p:sldId id="363" r:id="rId99"/>
    <p:sldId id="364" r:id="rId100"/>
    <p:sldId id="365" r:id="rId101"/>
    <p:sldId id="366" r:id="rId102"/>
    <p:sldId id="367" r:id="rId103"/>
    <p:sldId id="368" r:id="rId104"/>
    <p:sldId id="369" r:id="rId105"/>
    <p:sldId id="370" r:id="rId106"/>
    <p:sldId id="371" r:id="rId107"/>
    <p:sldId id="372" r:id="rId108"/>
    <p:sldId id="373" r:id="rId109"/>
    <p:sldId id="374" r:id="rId110"/>
    <p:sldId id="375" r:id="rId111"/>
    <p:sldId id="376" r:id="rId112"/>
  </p:sldIdLst>
  <p:sldSz cx="12192000" cy="6858000"/>
  <p:notesSz cx="6858000" cy="9144000"/>
  <p:defaultTextStyle>
    <a:defPPr rtl="0"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3840" userDrawn="1">
          <p15:clr>
            <a:srgbClr val="A4A3A4"/>
          </p15:clr>
        </p15:guide>
        <p15:guide id="2" orient="horz" pos="216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21E4AEA4-8DFA-4A89-87EB-49C32662AFE0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16" autoAdjust="0"/>
    <p:restoredTop sz="94660"/>
  </p:normalViewPr>
  <p:slideViewPr>
    <p:cSldViewPr>
      <p:cViewPr varScale="1">
        <p:scale>
          <a:sx n="86" d="100"/>
          <a:sy n="86" d="100"/>
        </p:scale>
        <p:origin x="254" y="58"/>
      </p:cViewPr>
      <p:guideLst>
        <p:guide pos="3840"/>
        <p:guide orient="horz" pos="216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howGuides="1">
      <p:cViewPr varScale="1">
        <p:scale>
          <a:sx n="80" d="100"/>
          <a:sy n="80" d="100"/>
        </p:scale>
        <p:origin x="3204" y="11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117" Type="http://schemas.openxmlformats.org/officeDocument/2006/relationships/theme" Target="theme/theme1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6" Type="http://schemas.openxmlformats.org/officeDocument/2006/relationships/slide" Target="slides/slide15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slide" Target="slides/slide86.xml"/><Relationship Id="rId102" Type="http://schemas.openxmlformats.org/officeDocument/2006/relationships/slide" Target="slides/slide101.xml"/><Relationship Id="rId110" Type="http://schemas.openxmlformats.org/officeDocument/2006/relationships/slide" Target="slides/slide109.xml"/><Relationship Id="rId115" Type="http://schemas.openxmlformats.org/officeDocument/2006/relationships/presProps" Target="presProp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13" Type="http://schemas.openxmlformats.org/officeDocument/2006/relationships/notesMaster" Target="notesMasters/notesMaster1.xml"/><Relationship Id="rId118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116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11" Type="http://schemas.openxmlformats.org/officeDocument/2006/relationships/slide" Target="slides/slide11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14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D:\My%20documents\BIF-SP2\My%20documents\Research\MIS-C\&#1048;&#1089;&#1090;&#1086;&#1088;&#1080;&#1080;%20&#1073;&#1086;&#1083;&#1077;&#1079;&#1085;&#1080;\&#1052;&#1091;&#1083;&#1100;&#1090;&#1080;&#1089;&#1080;&#1090;&#1077;&#1084;&#1085;&#1086;&#1077;%20&#1074;&#1086;&#1089;&#1087;&#1072;&#1083;&#1077;&#1085;&#1080;&#1077;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file:///D:\My%20documents\BIF-SP2\My%20documents\Research\MIS-C\&#1048;&#1089;&#1090;&#1086;&#1088;&#1080;&#1080;%20&#1073;&#1086;&#1083;&#1077;&#1079;&#1085;&#1080;\&#1052;&#1091;&#1083;&#1100;&#1090;&#1080;&#1089;&#1080;&#1090;&#1077;&#1084;&#1085;&#1086;&#1077;%20&#1074;&#1086;&#1089;&#1087;&#1072;&#1083;&#1077;&#1085;&#1080;&#1077;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oleObject" Target="file:///D:\My%20documents\BIF-SP2\My%20documents\Research\MIS-C\&#1048;&#1089;&#1090;&#1086;&#1088;&#1080;&#1080;%20&#1073;&#1086;&#1083;&#1077;&#1079;&#1085;&#1080;\&#1052;&#1091;&#1083;&#1100;&#1090;&#1080;&#1089;&#1080;&#1090;&#1077;&#1084;&#1085;&#1086;&#1077;%20&#1074;&#1086;&#1089;&#1087;&#1072;&#1083;&#1077;&#1085;&#1080;&#1077;.xlsx" TargetMode="External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oleObject" Target="file:///D:\My%20documents\BIF-SP2\My%20documents\Research\MIS-C\&#1048;&#1089;&#1090;&#1086;&#1088;&#1080;&#1080;%20&#1073;&#1086;&#1083;&#1077;&#1079;&#1085;&#1080;\&#1052;&#1091;&#1083;&#1100;&#1090;&#1080;&#1089;&#1080;&#1090;&#1077;&#1084;&#1085;&#1086;&#1077;%20&#1074;&#1086;&#1089;&#1087;&#1072;&#1083;&#1077;&#1085;&#1080;&#1077;.xlsx" TargetMode="External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oleObject" Target="file:///D:\My%20documents\BIF-SP2\My%20documents\Research\MIS-C\&#1048;&#1089;&#1090;&#1086;&#1088;&#1080;&#1080;%20&#1073;&#1086;&#1083;&#1077;&#1079;&#1085;&#1080;\&#1052;&#1091;&#1083;&#1100;&#1090;&#1080;&#1089;&#1080;&#1090;&#1077;&#1084;&#1085;&#1086;&#1077;%20&#1074;&#1086;&#1089;&#1087;&#1072;&#1083;&#1077;&#1085;&#1080;&#1077;.xlsx" TargetMode="External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oleObject" Target="file:///D:\My%20documents\BIF-SP2\My%20documents\Research\MIS-C\&#1048;&#1089;&#1090;&#1086;&#1088;&#1080;&#1080;%20&#1073;&#1086;&#1083;&#1077;&#1079;&#1085;&#1080;\&#1052;&#1091;&#1083;&#1100;&#1090;&#1080;&#1089;&#1080;&#1090;&#1077;&#1084;&#1085;&#1086;&#1077;%20&#1074;&#1086;&#1089;&#1087;&#1072;&#1083;&#1077;&#1085;&#1080;&#1077;.xlsx" TargetMode="External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oleObject" Target="file:///D:\My%20documents\BIF-SP2\My%20documents\Research\MIS-C\&#1048;&#1089;&#1090;&#1086;&#1088;&#1080;&#1080;%20&#1073;&#1086;&#1083;&#1077;&#1079;&#1085;&#1080;\&#1052;&#1091;&#1083;&#1100;&#1090;&#1080;&#1089;&#1080;&#1090;&#1077;&#1084;&#1085;&#1086;&#1077;%20&#1074;&#1086;&#1089;&#1087;&#1072;&#1083;&#1077;&#1085;&#1080;&#1077;.xlsx" TargetMode="External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b="1"/>
              <a:t>Динамика</a:t>
            </a:r>
            <a:r>
              <a:rPr lang="ru-RU" b="1" baseline="0"/>
              <a:t> показателей ОАК</a:t>
            </a:r>
            <a:endParaRPr lang="ru-RU" b="1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Лист1!$E$2</c:f>
              <c:strCache>
                <c:ptCount val="1"/>
                <c:pt idx="0">
                  <c:v>Лейкоциты</c:v>
                </c:pt>
              </c:strCache>
            </c:strRef>
          </c:tx>
          <c:spPr>
            <a:ln w="28575" cap="rnd">
              <a:solidFill>
                <a:srgbClr val="FF0000"/>
              </a:solidFill>
              <a:round/>
            </a:ln>
            <a:effectLst/>
          </c:spPr>
          <c:marker>
            <c:symbol val="none"/>
          </c:marker>
          <c:cat>
            <c:numRef>
              <c:f>Лист1!$D$3:$D$11</c:f>
              <c:numCache>
                <c:formatCode>General</c:formatCode>
                <c:ptCount val="9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8</c:v>
                </c:pt>
                <c:pt idx="6">
                  <c:v>10</c:v>
                </c:pt>
                <c:pt idx="7">
                  <c:v>12</c:v>
                </c:pt>
                <c:pt idx="8">
                  <c:v>20</c:v>
                </c:pt>
              </c:numCache>
            </c:numRef>
          </c:cat>
          <c:val>
            <c:numRef>
              <c:f>Лист1!$E$3:$E$11</c:f>
              <c:numCache>
                <c:formatCode>General</c:formatCode>
                <c:ptCount val="9"/>
                <c:pt idx="0">
                  <c:v>10.28</c:v>
                </c:pt>
                <c:pt idx="1">
                  <c:v>13.09</c:v>
                </c:pt>
                <c:pt idx="2">
                  <c:v>11.33</c:v>
                </c:pt>
                <c:pt idx="3">
                  <c:v>7.68</c:v>
                </c:pt>
                <c:pt idx="4">
                  <c:v>7.24</c:v>
                </c:pt>
                <c:pt idx="5">
                  <c:v>6.02</c:v>
                </c:pt>
                <c:pt idx="6">
                  <c:v>9.85</c:v>
                </c:pt>
                <c:pt idx="7">
                  <c:v>9.09</c:v>
                </c:pt>
                <c:pt idx="8">
                  <c:v>6.53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0-FF5C-4FE6-A7A1-4642598C67E5}"/>
            </c:ext>
          </c:extLst>
        </c:ser>
        <c:ser>
          <c:idx val="1"/>
          <c:order val="1"/>
          <c:tx>
            <c:strRef>
              <c:f>Лист1!$F$2</c:f>
              <c:strCache>
                <c:ptCount val="1"/>
                <c:pt idx="0">
                  <c:v>П-Я</c:v>
                </c:pt>
              </c:strCache>
            </c:strRef>
          </c:tx>
          <c:spPr>
            <a:ln w="28575" cap="rnd">
              <a:solidFill>
                <a:srgbClr val="FFFF00"/>
              </a:solidFill>
              <a:round/>
            </a:ln>
            <a:effectLst/>
          </c:spPr>
          <c:marker>
            <c:symbol val="none"/>
          </c:marker>
          <c:cat>
            <c:numRef>
              <c:f>Лист1!$D$3:$D$11</c:f>
              <c:numCache>
                <c:formatCode>General</c:formatCode>
                <c:ptCount val="9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8</c:v>
                </c:pt>
                <c:pt idx="6">
                  <c:v>10</c:v>
                </c:pt>
                <c:pt idx="7">
                  <c:v>12</c:v>
                </c:pt>
                <c:pt idx="8">
                  <c:v>20</c:v>
                </c:pt>
              </c:numCache>
            </c:numRef>
          </c:cat>
          <c:val>
            <c:numRef>
              <c:f>Лист1!$F$3:$F$11</c:f>
              <c:numCache>
                <c:formatCode>General</c:formatCode>
                <c:ptCount val="9"/>
                <c:pt idx="0">
                  <c:v>1.1299999999999999</c:v>
                </c:pt>
                <c:pt idx="1">
                  <c:v>4.84</c:v>
                </c:pt>
                <c:pt idx="2">
                  <c:v>4.99</c:v>
                </c:pt>
                <c:pt idx="3">
                  <c:v>2.15</c:v>
                </c:pt>
                <c:pt idx="4">
                  <c:v>1.88</c:v>
                </c:pt>
                <c:pt idx="5">
                  <c:v>0.06</c:v>
                </c:pt>
                <c:pt idx="6">
                  <c:v>0.39</c:v>
                </c:pt>
                <c:pt idx="7">
                  <c:v>0.18</c:v>
                </c:pt>
                <c:pt idx="8">
                  <c:v>0.14000000000000001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1-FF5C-4FE6-A7A1-4642598C67E5}"/>
            </c:ext>
          </c:extLst>
        </c:ser>
        <c:ser>
          <c:idx val="2"/>
          <c:order val="2"/>
          <c:tx>
            <c:strRef>
              <c:f>Лист1!$G$2</c:f>
              <c:strCache>
                <c:ptCount val="1"/>
                <c:pt idx="0">
                  <c:v>С-Я</c:v>
                </c:pt>
              </c:strCache>
            </c:strRef>
          </c:tx>
          <c:spPr>
            <a:ln w="28575" cap="rnd">
              <a:solidFill>
                <a:srgbClr val="FFC000"/>
              </a:solidFill>
              <a:round/>
            </a:ln>
            <a:effectLst/>
          </c:spPr>
          <c:marker>
            <c:symbol val="none"/>
          </c:marker>
          <c:cat>
            <c:numRef>
              <c:f>Лист1!$D$3:$D$11</c:f>
              <c:numCache>
                <c:formatCode>General</c:formatCode>
                <c:ptCount val="9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8</c:v>
                </c:pt>
                <c:pt idx="6">
                  <c:v>10</c:v>
                </c:pt>
                <c:pt idx="7">
                  <c:v>12</c:v>
                </c:pt>
                <c:pt idx="8">
                  <c:v>20</c:v>
                </c:pt>
              </c:numCache>
            </c:numRef>
          </c:cat>
          <c:val>
            <c:numRef>
              <c:f>Лист1!$G$3:$G$11</c:f>
              <c:numCache>
                <c:formatCode>General</c:formatCode>
                <c:ptCount val="9"/>
                <c:pt idx="0">
                  <c:v>6.58</c:v>
                </c:pt>
                <c:pt idx="1">
                  <c:v>6.81</c:v>
                </c:pt>
                <c:pt idx="2">
                  <c:v>5.55</c:v>
                </c:pt>
                <c:pt idx="3">
                  <c:v>4.1500000000000004</c:v>
                </c:pt>
                <c:pt idx="4">
                  <c:v>3.33</c:v>
                </c:pt>
                <c:pt idx="5">
                  <c:v>3.01</c:v>
                </c:pt>
                <c:pt idx="6">
                  <c:v>5.71</c:v>
                </c:pt>
                <c:pt idx="7">
                  <c:v>4.09</c:v>
                </c:pt>
                <c:pt idx="8">
                  <c:v>2.2200000000000002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2-FF5C-4FE6-A7A1-4642598C67E5}"/>
            </c:ext>
          </c:extLst>
        </c:ser>
        <c:ser>
          <c:idx val="3"/>
          <c:order val="3"/>
          <c:tx>
            <c:strRef>
              <c:f>Лист1!$H$2</c:f>
              <c:strCache>
                <c:ptCount val="1"/>
                <c:pt idx="0">
                  <c:v>Лимфоциты</c:v>
                </c:pt>
              </c:strCache>
            </c:strRef>
          </c:tx>
          <c:spPr>
            <a:ln w="28575" cap="rnd">
              <a:solidFill>
                <a:srgbClr val="00B050"/>
              </a:solidFill>
              <a:round/>
            </a:ln>
            <a:effectLst/>
          </c:spPr>
          <c:marker>
            <c:symbol val="none"/>
          </c:marker>
          <c:cat>
            <c:numRef>
              <c:f>Лист1!$D$3:$D$11</c:f>
              <c:numCache>
                <c:formatCode>General</c:formatCode>
                <c:ptCount val="9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8</c:v>
                </c:pt>
                <c:pt idx="6">
                  <c:v>10</c:v>
                </c:pt>
                <c:pt idx="7">
                  <c:v>12</c:v>
                </c:pt>
                <c:pt idx="8">
                  <c:v>20</c:v>
                </c:pt>
              </c:numCache>
            </c:numRef>
          </c:cat>
          <c:val>
            <c:numRef>
              <c:f>Лист1!$H$3:$H$11</c:f>
              <c:numCache>
                <c:formatCode>General</c:formatCode>
                <c:ptCount val="9"/>
                <c:pt idx="0">
                  <c:v>2.06</c:v>
                </c:pt>
                <c:pt idx="1">
                  <c:v>0.79</c:v>
                </c:pt>
                <c:pt idx="2">
                  <c:v>0.56999999999999995</c:v>
                </c:pt>
                <c:pt idx="3">
                  <c:v>0.92</c:v>
                </c:pt>
                <c:pt idx="4">
                  <c:v>1.3</c:v>
                </c:pt>
                <c:pt idx="5">
                  <c:v>2.29</c:v>
                </c:pt>
                <c:pt idx="6">
                  <c:v>2.36</c:v>
                </c:pt>
                <c:pt idx="7">
                  <c:v>6.45</c:v>
                </c:pt>
                <c:pt idx="8">
                  <c:v>3.72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3-FF5C-4FE6-A7A1-4642598C67E5}"/>
            </c:ext>
          </c:extLst>
        </c:ser>
        <c:ser>
          <c:idx val="4"/>
          <c:order val="4"/>
          <c:tx>
            <c:strRef>
              <c:f>Лист1!$I$2</c:f>
              <c:strCache>
                <c:ptCount val="1"/>
                <c:pt idx="0">
                  <c:v>Моноциты</c:v>
                </c:pt>
              </c:strCache>
            </c:strRef>
          </c:tx>
          <c:spPr>
            <a:ln w="28575" cap="rnd">
              <a:solidFill>
                <a:schemeClr val="accent5"/>
              </a:solidFill>
              <a:round/>
            </a:ln>
            <a:effectLst/>
          </c:spPr>
          <c:marker>
            <c:symbol val="none"/>
          </c:marker>
          <c:cat>
            <c:numRef>
              <c:f>Лист1!$D$3:$D$11</c:f>
              <c:numCache>
                <c:formatCode>General</c:formatCode>
                <c:ptCount val="9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8</c:v>
                </c:pt>
                <c:pt idx="6">
                  <c:v>10</c:v>
                </c:pt>
                <c:pt idx="7">
                  <c:v>12</c:v>
                </c:pt>
                <c:pt idx="8">
                  <c:v>20</c:v>
                </c:pt>
              </c:numCache>
            </c:numRef>
          </c:cat>
          <c:val>
            <c:numRef>
              <c:f>Лист1!$I$3:$I$11</c:f>
              <c:numCache>
                <c:formatCode>General</c:formatCode>
                <c:ptCount val="9"/>
                <c:pt idx="0">
                  <c:v>0.41</c:v>
                </c:pt>
                <c:pt idx="1">
                  <c:v>0.65</c:v>
                </c:pt>
                <c:pt idx="2">
                  <c:v>0.23</c:v>
                </c:pt>
                <c:pt idx="3">
                  <c:v>0.15</c:v>
                </c:pt>
                <c:pt idx="4">
                  <c:v>0.36</c:v>
                </c:pt>
                <c:pt idx="5">
                  <c:v>0.42</c:v>
                </c:pt>
                <c:pt idx="6">
                  <c:v>1.28</c:v>
                </c:pt>
                <c:pt idx="7">
                  <c:v>1.18</c:v>
                </c:pt>
                <c:pt idx="8">
                  <c:v>0.33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4-FF5C-4FE6-A7A1-4642598C67E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151893672"/>
        <c:axId val="151894064"/>
      </c:lineChart>
      <c:catAx>
        <c:axId val="15189367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51894064"/>
        <c:crosses val="autoZero"/>
        <c:auto val="1"/>
        <c:lblAlgn val="ctr"/>
        <c:lblOffset val="100"/>
        <c:noMultiLvlLbl val="0"/>
      </c:catAx>
      <c:valAx>
        <c:axId val="15189406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5189367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solidFill>
            <a:schemeClr val="bg1"/>
          </a:solidFill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Лист1!$K$2</c:f>
              <c:strCache>
                <c:ptCount val="1"/>
                <c:pt idx="0">
                  <c:v>Тромбоциты</c:v>
                </c:pt>
              </c:strCache>
            </c:strRef>
          </c:tx>
          <c:spPr>
            <a:ln w="28575" cap="rnd">
              <a:solidFill>
                <a:srgbClr val="7030A0"/>
              </a:solidFill>
              <a:round/>
            </a:ln>
            <a:effectLst/>
          </c:spPr>
          <c:marker>
            <c:symbol val="none"/>
          </c:marker>
          <c:cat>
            <c:numRef>
              <c:f>Лист1!$J$3:$J$11</c:f>
              <c:numCache>
                <c:formatCode>General</c:formatCode>
                <c:ptCount val="9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8</c:v>
                </c:pt>
                <c:pt idx="6">
                  <c:v>10</c:v>
                </c:pt>
                <c:pt idx="7">
                  <c:v>12</c:v>
                </c:pt>
                <c:pt idx="8">
                  <c:v>20</c:v>
                </c:pt>
              </c:numCache>
            </c:numRef>
          </c:cat>
          <c:val>
            <c:numRef>
              <c:f>Лист1!$K$3:$K$11</c:f>
              <c:numCache>
                <c:formatCode>General</c:formatCode>
                <c:ptCount val="9"/>
                <c:pt idx="0">
                  <c:v>361</c:v>
                </c:pt>
                <c:pt idx="1">
                  <c:v>124</c:v>
                </c:pt>
                <c:pt idx="2">
                  <c:v>125</c:v>
                </c:pt>
                <c:pt idx="3">
                  <c:v>188</c:v>
                </c:pt>
                <c:pt idx="4">
                  <c:v>156</c:v>
                </c:pt>
                <c:pt idx="5">
                  <c:v>307</c:v>
                </c:pt>
                <c:pt idx="6">
                  <c:v>454</c:v>
                </c:pt>
                <c:pt idx="7">
                  <c:v>503</c:v>
                </c:pt>
                <c:pt idx="8">
                  <c:v>327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0-3FB8-436E-B8E3-9E450C483AE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151894848"/>
        <c:axId val="151895240"/>
      </c:lineChart>
      <c:catAx>
        <c:axId val="15189484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51895240"/>
        <c:crosses val="autoZero"/>
        <c:auto val="1"/>
        <c:lblAlgn val="ctr"/>
        <c:lblOffset val="100"/>
        <c:noMultiLvlLbl val="0"/>
      </c:catAx>
      <c:valAx>
        <c:axId val="15189524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5189484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egendEntry>
        <c:idx val="0"/>
        <c:txPr>
          <a:bodyPr rot="0" spcFirstLastPara="1" vertOverflow="ellipsis" vert="horz" wrap="square" anchor="ctr" anchorCtr="1"/>
          <a:lstStyle/>
          <a:p>
            <a:pPr>
              <a:defRPr sz="11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</c:legendEntry>
      <c:layout>
        <c:manualLayout>
          <c:xMode val="edge"/>
          <c:yMode val="edge"/>
          <c:x val="0.2081583552055993"/>
          <c:y val="0.88483741615631384"/>
          <c:w val="0.58368328958880145"/>
          <c:h val="7.8125546806649168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9.5045055167299608E-2"/>
          <c:y val="3.5397786105393424E-2"/>
          <c:w val="0.90495494483270034"/>
          <c:h val="0.78940463432275254"/>
        </c:manualLayout>
      </c:layout>
      <c:lineChart>
        <c:grouping val="standard"/>
        <c:varyColors val="0"/>
        <c:ser>
          <c:idx val="0"/>
          <c:order val="0"/>
          <c:tx>
            <c:strRef>
              <c:f>Лист1!$O$2</c:f>
              <c:strCache>
                <c:ptCount val="1"/>
                <c:pt idx="0">
                  <c:v>Прокальцитонин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cat>
            <c:numRef>
              <c:f>Лист1!$N$3:$N$11</c:f>
              <c:numCache>
                <c:formatCode>General</c:formatCode>
                <c:ptCount val="9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8</c:v>
                </c:pt>
                <c:pt idx="6">
                  <c:v>10</c:v>
                </c:pt>
                <c:pt idx="7">
                  <c:v>12</c:v>
                </c:pt>
                <c:pt idx="8">
                  <c:v>20</c:v>
                </c:pt>
              </c:numCache>
            </c:numRef>
          </c:cat>
          <c:val>
            <c:numRef>
              <c:f>Лист1!$O$3:$O$11</c:f>
              <c:numCache>
                <c:formatCode>General</c:formatCode>
                <c:ptCount val="9"/>
                <c:pt idx="1">
                  <c:v>2.79</c:v>
                </c:pt>
                <c:pt idx="2">
                  <c:v>1.44</c:v>
                </c:pt>
                <c:pt idx="3">
                  <c:v>1.45</c:v>
                </c:pt>
                <c:pt idx="4">
                  <c:v>0.46</c:v>
                </c:pt>
                <c:pt idx="5">
                  <c:v>7.0000000000000007E-2</c:v>
                </c:pt>
                <c:pt idx="6">
                  <c:v>0.05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0-E5A7-4CDD-82FA-157CEB4C41D8}"/>
            </c:ext>
          </c:extLst>
        </c:ser>
        <c:ser>
          <c:idx val="1"/>
          <c:order val="1"/>
          <c:tx>
            <c:strRef>
              <c:f>Лист1!$P$2</c:f>
              <c:strCache>
                <c:ptCount val="1"/>
                <c:pt idx="0">
                  <c:v>Фибриноген А</c:v>
                </c:pt>
              </c:strCache>
            </c:strRef>
          </c:tx>
          <c:spPr>
            <a:ln w="28575" cap="rnd">
              <a:solidFill>
                <a:srgbClr val="FFC000"/>
              </a:solidFill>
              <a:round/>
            </a:ln>
            <a:effectLst/>
          </c:spPr>
          <c:marker>
            <c:symbol val="none"/>
          </c:marker>
          <c:cat>
            <c:numRef>
              <c:f>Лист1!$N$3:$N$11</c:f>
              <c:numCache>
                <c:formatCode>General</c:formatCode>
                <c:ptCount val="9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8</c:v>
                </c:pt>
                <c:pt idx="6">
                  <c:v>10</c:v>
                </c:pt>
                <c:pt idx="7">
                  <c:v>12</c:v>
                </c:pt>
                <c:pt idx="8">
                  <c:v>20</c:v>
                </c:pt>
              </c:numCache>
            </c:numRef>
          </c:cat>
          <c:val>
            <c:numRef>
              <c:f>Лист1!$P$3:$P$11</c:f>
              <c:numCache>
                <c:formatCode>General</c:formatCode>
                <c:ptCount val="9"/>
                <c:pt idx="1">
                  <c:v>9.5</c:v>
                </c:pt>
                <c:pt idx="2">
                  <c:v>9.8000000000000007</c:v>
                </c:pt>
                <c:pt idx="3">
                  <c:v>10.3</c:v>
                </c:pt>
                <c:pt idx="4">
                  <c:v>8</c:v>
                </c:pt>
                <c:pt idx="5">
                  <c:v>2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1-E5A7-4CDD-82FA-157CEB4C41D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154181776"/>
        <c:axId val="154182168"/>
      </c:lineChart>
      <c:catAx>
        <c:axId val="15418177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54182168"/>
        <c:crosses val="autoZero"/>
        <c:auto val="1"/>
        <c:lblAlgn val="ctr"/>
        <c:lblOffset val="100"/>
        <c:noMultiLvlLbl val="0"/>
      </c:catAx>
      <c:valAx>
        <c:axId val="15418216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5418177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Лист1!$Y$19</c:f>
              <c:strCache>
                <c:ptCount val="1"/>
                <c:pt idx="0">
                  <c:v>С-реактивный белок, мг/л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cat>
            <c:numRef>
              <c:f>Лист1!$X$20:$X$28</c:f>
              <c:numCache>
                <c:formatCode>General</c:formatCode>
                <c:ptCount val="9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8</c:v>
                </c:pt>
                <c:pt idx="6">
                  <c:v>10</c:v>
                </c:pt>
                <c:pt idx="7">
                  <c:v>12</c:v>
                </c:pt>
                <c:pt idx="8">
                  <c:v>20</c:v>
                </c:pt>
              </c:numCache>
            </c:numRef>
          </c:cat>
          <c:val>
            <c:numRef>
              <c:f>Лист1!$Y$20:$Y$28</c:f>
              <c:numCache>
                <c:formatCode>General</c:formatCode>
                <c:ptCount val="9"/>
                <c:pt idx="0">
                  <c:v>208</c:v>
                </c:pt>
                <c:pt idx="1">
                  <c:v>350</c:v>
                </c:pt>
                <c:pt idx="2">
                  <c:v>300</c:v>
                </c:pt>
                <c:pt idx="3">
                  <c:v>290</c:v>
                </c:pt>
                <c:pt idx="4">
                  <c:v>275</c:v>
                </c:pt>
                <c:pt idx="5">
                  <c:v>61</c:v>
                </c:pt>
                <c:pt idx="6">
                  <c:v>24</c:v>
                </c:pt>
                <c:pt idx="7">
                  <c:v>11.9</c:v>
                </c:pt>
                <c:pt idx="8">
                  <c:v>1.6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0-05EE-43BE-BDCE-47BC08E93AD0}"/>
            </c:ext>
          </c:extLst>
        </c:ser>
        <c:ser>
          <c:idx val="1"/>
          <c:order val="1"/>
          <c:tx>
            <c:strRef>
              <c:f>Лист1!$Z$19</c:f>
              <c:strCache>
                <c:ptCount val="1"/>
                <c:pt idx="0">
                  <c:v>D-димеры, нг/мл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cat>
            <c:numRef>
              <c:f>Лист1!$X$20:$X$28</c:f>
              <c:numCache>
                <c:formatCode>General</c:formatCode>
                <c:ptCount val="9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8</c:v>
                </c:pt>
                <c:pt idx="6">
                  <c:v>10</c:v>
                </c:pt>
                <c:pt idx="7">
                  <c:v>12</c:v>
                </c:pt>
                <c:pt idx="8">
                  <c:v>20</c:v>
                </c:pt>
              </c:numCache>
            </c:numRef>
          </c:cat>
          <c:val>
            <c:numRef>
              <c:f>Лист1!$Z$20:$Z$28</c:f>
              <c:numCache>
                <c:formatCode>General</c:formatCode>
                <c:ptCount val="9"/>
                <c:pt idx="0">
                  <c:v>1938</c:v>
                </c:pt>
                <c:pt idx="1">
                  <c:v>1000</c:v>
                </c:pt>
                <c:pt idx="2">
                  <c:v>519</c:v>
                </c:pt>
                <c:pt idx="3">
                  <c:v>521.20000000000005</c:v>
                </c:pt>
                <c:pt idx="4">
                  <c:v>630</c:v>
                </c:pt>
                <c:pt idx="5">
                  <c:v>710</c:v>
                </c:pt>
                <c:pt idx="6">
                  <c:v>510</c:v>
                </c:pt>
                <c:pt idx="7">
                  <c:v>434</c:v>
                </c:pt>
                <c:pt idx="8">
                  <c:v>380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1-05EE-43BE-BDCE-47BC08E93AD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154182952"/>
        <c:axId val="154183344"/>
      </c:lineChart>
      <c:catAx>
        <c:axId val="15418295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54183344"/>
        <c:crosses val="autoZero"/>
        <c:auto val="1"/>
        <c:lblAlgn val="ctr"/>
        <c:lblOffset val="100"/>
        <c:noMultiLvlLbl val="0"/>
      </c:catAx>
      <c:valAx>
        <c:axId val="15418334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5418295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7.8025371828521428E-2"/>
          <c:y val="2.5428331875182269E-2"/>
          <c:w val="0.87753018372703417"/>
          <c:h val="0.73577136191309422"/>
        </c:manualLayout>
      </c:layout>
      <c:lineChart>
        <c:grouping val="standard"/>
        <c:varyColors val="0"/>
        <c:ser>
          <c:idx val="1"/>
          <c:order val="0"/>
          <c:tx>
            <c:strRef>
              <c:f>Лист1!$W$15</c:f>
              <c:strCache>
                <c:ptCount val="1"/>
                <c:pt idx="0">
                  <c:v>NT-proBNP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cat>
            <c:numRef>
              <c:f>Лист1!$U$16:$U$19</c:f>
              <c:numCache>
                <c:formatCode>General</c:formatCode>
                <c:ptCount val="4"/>
                <c:pt idx="0">
                  <c:v>1</c:v>
                </c:pt>
                <c:pt idx="1">
                  <c:v>4</c:v>
                </c:pt>
                <c:pt idx="2">
                  <c:v>8</c:v>
                </c:pt>
                <c:pt idx="3">
                  <c:v>12</c:v>
                </c:pt>
              </c:numCache>
            </c:numRef>
          </c:cat>
          <c:val>
            <c:numRef>
              <c:f>Лист1!$W$16:$W$19</c:f>
              <c:numCache>
                <c:formatCode>General</c:formatCode>
                <c:ptCount val="4"/>
                <c:pt idx="0">
                  <c:v>2107</c:v>
                </c:pt>
                <c:pt idx="1">
                  <c:v>680</c:v>
                </c:pt>
                <c:pt idx="2">
                  <c:v>1273</c:v>
                </c:pt>
                <c:pt idx="3">
                  <c:v>214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1-2E6B-4B03-8423-C395F6416D3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154184128"/>
        <c:axId val="154184520"/>
      </c:lineChart>
      <c:catAx>
        <c:axId val="15418412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54184520"/>
        <c:crosses val="autoZero"/>
        <c:auto val="1"/>
        <c:lblAlgn val="ctr"/>
        <c:lblOffset val="100"/>
        <c:noMultiLvlLbl val="0"/>
      </c:catAx>
      <c:valAx>
        <c:axId val="15418452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5418412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Лист1!$S$23</c:f>
              <c:strCache>
                <c:ptCount val="1"/>
                <c:pt idx="0">
                  <c:v>ФУ</c:v>
                </c:pt>
              </c:strCache>
            </c:strRef>
          </c:tx>
          <c:spPr>
            <a:ln w="28575" cap="rnd">
              <a:solidFill>
                <a:srgbClr val="00B050"/>
              </a:solidFill>
              <a:round/>
            </a:ln>
            <a:effectLst/>
          </c:spPr>
          <c:marker>
            <c:symbol val="none"/>
          </c:marker>
          <c:cat>
            <c:numRef>
              <c:f>Лист1!$R$24:$R$28</c:f>
              <c:numCache>
                <c:formatCode>General</c:formatCode>
                <c:ptCount val="5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  <c:pt idx="4">
                  <c:v>12</c:v>
                </c:pt>
              </c:numCache>
            </c:numRef>
          </c:cat>
          <c:val>
            <c:numRef>
              <c:f>Лист1!$S$24:$S$28</c:f>
              <c:numCache>
                <c:formatCode>General</c:formatCode>
                <c:ptCount val="5"/>
                <c:pt idx="0">
                  <c:v>23</c:v>
                </c:pt>
                <c:pt idx="1">
                  <c:v>26</c:v>
                </c:pt>
                <c:pt idx="2">
                  <c:v>24</c:v>
                </c:pt>
                <c:pt idx="3">
                  <c:v>31</c:v>
                </c:pt>
                <c:pt idx="4">
                  <c:v>37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0-A4D6-46DA-9B70-C83386CBDE02}"/>
            </c:ext>
          </c:extLst>
        </c:ser>
        <c:ser>
          <c:idx val="1"/>
          <c:order val="1"/>
          <c:tx>
            <c:strRef>
              <c:f>Лист1!$T$23</c:f>
              <c:strCache>
                <c:ptCount val="1"/>
                <c:pt idx="0">
                  <c:v>ФВ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cat>
            <c:numRef>
              <c:f>Лист1!$R$24:$R$28</c:f>
              <c:numCache>
                <c:formatCode>General</c:formatCode>
                <c:ptCount val="5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  <c:pt idx="4">
                  <c:v>12</c:v>
                </c:pt>
              </c:numCache>
            </c:numRef>
          </c:cat>
          <c:val>
            <c:numRef>
              <c:f>Лист1!$T$24:$T$28</c:f>
              <c:numCache>
                <c:formatCode>General</c:formatCode>
                <c:ptCount val="5"/>
                <c:pt idx="0">
                  <c:v>64</c:v>
                </c:pt>
                <c:pt idx="1">
                  <c:v>52</c:v>
                </c:pt>
                <c:pt idx="2">
                  <c:v>48</c:v>
                </c:pt>
                <c:pt idx="3">
                  <c:v>59</c:v>
                </c:pt>
                <c:pt idx="4">
                  <c:v>67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1-A4D6-46DA-9B70-C83386CBDE0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154185304"/>
        <c:axId val="154185696"/>
      </c:lineChart>
      <c:catAx>
        <c:axId val="15418530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54185696"/>
        <c:crosses val="autoZero"/>
        <c:auto val="1"/>
        <c:lblAlgn val="ctr"/>
        <c:lblOffset val="100"/>
        <c:noMultiLvlLbl val="0"/>
      </c:catAx>
      <c:valAx>
        <c:axId val="15418569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5418530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Лист1!$V$23</c:f>
              <c:strCache>
                <c:ptCount val="1"/>
                <c:pt idx="0">
                  <c:v>Левая плевральная полость</c:v>
                </c:pt>
              </c:strCache>
            </c:strRef>
          </c:tx>
          <c:spPr>
            <a:ln w="28575" cap="rnd">
              <a:solidFill>
                <a:srgbClr val="7030A0"/>
              </a:solidFill>
              <a:round/>
            </a:ln>
            <a:effectLst/>
          </c:spPr>
          <c:marker>
            <c:symbol val="none"/>
          </c:marker>
          <c:cat>
            <c:numRef>
              <c:f>Лист1!$U$24:$U$28</c:f>
              <c:numCache>
                <c:formatCode>General</c:formatCode>
                <c:ptCount val="5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  <c:pt idx="4">
                  <c:v>12</c:v>
                </c:pt>
              </c:numCache>
            </c:numRef>
          </c:cat>
          <c:val>
            <c:numRef>
              <c:f>Лист1!$V$24:$V$28</c:f>
              <c:numCache>
                <c:formatCode>General</c:formatCode>
                <c:ptCount val="5"/>
                <c:pt idx="0">
                  <c:v>50</c:v>
                </c:pt>
                <c:pt idx="1">
                  <c:v>40</c:v>
                </c:pt>
                <c:pt idx="2">
                  <c:v>50</c:v>
                </c:pt>
                <c:pt idx="3">
                  <c:v>120</c:v>
                </c:pt>
                <c:pt idx="4">
                  <c:v>0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0-A997-4C79-8DF1-2A319D90BD27}"/>
            </c:ext>
          </c:extLst>
        </c:ser>
        <c:ser>
          <c:idx val="1"/>
          <c:order val="1"/>
          <c:tx>
            <c:strRef>
              <c:f>Лист1!$W$23</c:f>
              <c:strCache>
                <c:ptCount val="1"/>
                <c:pt idx="0">
                  <c:v>Правая плевральная  поллость</c:v>
                </c:pt>
              </c:strCache>
            </c:strRef>
          </c:tx>
          <c:spPr>
            <a:ln w="28575" cap="rnd">
              <a:solidFill>
                <a:srgbClr val="00B0F0"/>
              </a:solidFill>
              <a:round/>
            </a:ln>
            <a:effectLst/>
          </c:spPr>
          <c:marker>
            <c:symbol val="none"/>
          </c:marker>
          <c:cat>
            <c:numRef>
              <c:f>Лист1!$U$24:$U$28</c:f>
              <c:numCache>
                <c:formatCode>General</c:formatCode>
                <c:ptCount val="5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  <c:pt idx="4">
                  <c:v>12</c:v>
                </c:pt>
              </c:numCache>
            </c:numRef>
          </c:cat>
          <c:val>
            <c:numRef>
              <c:f>Лист1!$W$24:$W$28</c:f>
              <c:numCache>
                <c:formatCode>General</c:formatCode>
                <c:ptCount val="5"/>
                <c:pt idx="0">
                  <c:v>40</c:v>
                </c:pt>
                <c:pt idx="1">
                  <c:v>40</c:v>
                </c:pt>
                <c:pt idx="2">
                  <c:v>50</c:v>
                </c:pt>
                <c:pt idx="3">
                  <c:v>150</c:v>
                </c:pt>
                <c:pt idx="4">
                  <c:v>0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1-A997-4C79-8DF1-2A319D90BD2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154186480"/>
        <c:axId val="154186872"/>
      </c:lineChart>
      <c:catAx>
        <c:axId val="15418648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54186872"/>
        <c:crosses val="autoZero"/>
        <c:auto val="1"/>
        <c:lblAlgn val="ctr"/>
        <c:lblOffset val="100"/>
        <c:noMultiLvlLbl val="0"/>
      </c:catAx>
      <c:valAx>
        <c:axId val="15418687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5418648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_rels/data21.xml.rels><?xml version="1.0" encoding="UTF-8" standalone="yes"?>
<Relationships xmlns="http://schemas.openxmlformats.org/package/2006/relationships"><Relationship Id="rId1" Type="http://schemas.openxmlformats.org/officeDocument/2006/relationships/hyperlink" Target="https://emedicine.medscape.com/article/152191-overview" TargetMode="External"/></Relationships>
</file>

<file path=ppt/diagrams/_rels/data24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uptodate.com/contents/coronavirus-disease-2019-covid-19-multisystem-inflammatory-syndrome-in-children/abstract/13" TargetMode="External"/><Relationship Id="rId1" Type="http://schemas.openxmlformats.org/officeDocument/2006/relationships/hyperlink" Target="https://www.uptodate.com/contents/coronavirus-disease-2019-covid-19-multisystem-inflammatory-syndrome-in-children/abstract/12" TargetMode="Externa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3BA9054-A0B1-4B78-B956-BBEDD5D88D32}" type="doc">
      <dgm:prSet loTypeId="urn:microsoft.com/office/officeart/2008/layout/SquareAccent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2BA0E849-6B08-4418-AB40-6925E8FDD4F0}">
      <dgm:prSet phldrT="[Текст]" custT="1"/>
      <dgm:spPr/>
      <dgm:t>
        <a:bodyPr/>
        <a:lstStyle/>
        <a:p>
          <a:r>
            <a:rPr lang="ru-RU" sz="2800" dirty="0" smtClean="0"/>
            <a:t>Пандемия COVID-19 продолжается</a:t>
          </a:r>
          <a:endParaRPr lang="ru-RU" sz="2800" dirty="0"/>
        </a:p>
      </dgm:t>
    </dgm:pt>
    <dgm:pt modelId="{84CF3549-27A2-431D-9318-16A59DD7EDDE}" type="parTrans" cxnId="{0DA56220-A5EC-456D-A01D-9AF7A5E8FF87}">
      <dgm:prSet/>
      <dgm:spPr/>
      <dgm:t>
        <a:bodyPr/>
        <a:lstStyle/>
        <a:p>
          <a:endParaRPr lang="ru-RU"/>
        </a:p>
      </dgm:t>
    </dgm:pt>
    <dgm:pt modelId="{C55067EE-45E3-4EA3-A6D1-F890F1B5C52D}" type="sibTrans" cxnId="{0DA56220-A5EC-456D-A01D-9AF7A5E8FF87}">
      <dgm:prSet/>
      <dgm:spPr/>
      <dgm:t>
        <a:bodyPr/>
        <a:lstStyle/>
        <a:p>
          <a:endParaRPr lang="ru-RU"/>
        </a:p>
      </dgm:t>
    </dgm:pt>
    <dgm:pt modelId="{DF442C65-9624-41B9-870E-8BF7FA06C2DD}">
      <dgm:prSet phldrT="[Текст]"/>
      <dgm:spPr/>
      <dgm:t>
        <a:bodyPr/>
        <a:lstStyle/>
        <a:p>
          <a:endParaRPr lang="ru-RU" dirty="0"/>
        </a:p>
      </dgm:t>
    </dgm:pt>
    <dgm:pt modelId="{94C8991C-AE63-46C9-AE70-860473AC97D2}" type="parTrans" cxnId="{0E942A48-86CE-4CBD-99A8-06723FBF96A0}">
      <dgm:prSet/>
      <dgm:spPr/>
      <dgm:t>
        <a:bodyPr/>
        <a:lstStyle/>
        <a:p>
          <a:endParaRPr lang="ru-RU"/>
        </a:p>
      </dgm:t>
    </dgm:pt>
    <dgm:pt modelId="{DF8E17D3-0681-4F00-9A5A-1F943C10EF7B}" type="sibTrans" cxnId="{0E942A48-86CE-4CBD-99A8-06723FBF96A0}">
      <dgm:prSet/>
      <dgm:spPr/>
      <dgm:t>
        <a:bodyPr/>
        <a:lstStyle/>
        <a:p>
          <a:endParaRPr lang="ru-RU"/>
        </a:p>
      </dgm:t>
    </dgm:pt>
    <dgm:pt modelId="{DACA08A7-5851-43BD-8BC1-B731A7967DED}">
      <dgm:prSet phldrT="[Текст]" phldr="1"/>
      <dgm:spPr/>
      <dgm:t>
        <a:bodyPr/>
        <a:lstStyle/>
        <a:p>
          <a:endParaRPr lang="ru-RU"/>
        </a:p>
      </dgm:t>
    </dgm:pt>
    <dgm:pt modelId="{DB763C8D-9827-4836-82DD-8DB701F1EAFB}" type="parTrans" cxnId="{87CCF80E-6F61-40FF-BD06-942CB72AC6BF}">
      <dgm:prSet/>
      <dgm:spPr/>
      <dgm:t>
        <a:bodyPr/>
        <a:lstStyle/>
        <a:p>
          <a:endParaRPr lang="ru-RU"/>
        </a:p>
      </dgm:t>
    </dgm:pt>
    <dgm:pt modelId="{2DF4549C-D777-4AAE-9F97-4A1527B627E8}" type="sibTrans" cxnId="{87CCF80E-6F61-40FF-BD06-942CB72AC6BF}">
      <dgm:prSet/>
      <dgm:spPr/>
      <dgm:t>
        <a:bodyPr/>
        <a:lstStyle/>
        <a:p>
          <a:endParaRPr lang="ru-RU"/>
        </a:p>
      </dgm:t>
    </dgm:pt>
    <dgm:pt modelId="{1FB96EC3-2A4F-478D-A6A6-05BC33DA48B1}">
      <dgm:prSet phldrT="[Текст]" phldr="1"/>
      <dgm:spPr/>
      <dgm:t>
        <a:bodyPr/>
        <a:lstStyle/>
        <a:p>
          <a:endParaRPr lang="ru-RU"/>
        </a:p>
      </dgm:t>
    </dgm:pt>
    <dgm:pt modelId="{137A7D36-DD67-4FD9-8A64-7AD04719766B}" type="parTrans" cxnId="{EBC29EC9-F588-438F-BE0F-FD9283133EBC}">
      <dgm:prSet/>
      <dgm:spPr/>
      <dgm:t>
        <a:bodyPr/>
        <a:lstStyle/>
        <a:p>
          <a:endParaRPr lang="ru-RU"/>
        </a:p>
      </dgm:t>
    </dgm:pt>
    <dgm:pt modelId="{4B6E3A51-6827-4C86-A93E-D3D525B5D9EE}" type="sibTrans" cxnId="{EBC29EC9-F588-438F-BE0F-FD9283133EBC}">
      <dgm:prSet/>
      <dgm:spPr/>
      <dgm:t>
        <a:bodyPr/>
        <a:lstStyle/>
        <a:p>
          <a:endParaRPr lang="ru-RU"/>
        </a:p>
      </dgm:t>
    </dgm:pt>
    <dgm:pt modelId="{706750F2-87B1-438F-A419-EF8CFB76D50F}">
      <dgm:prSet phldrT="[Текст]" custT="1"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000" b="0" i="0" dirty="0" smtClean="0"/>
            <a:t> С апреля 2020 появились сообщения о 8 детях с мультисистемным воспалительным синдромом (Юго-Восточная Англия)</a:t>
          </a:r>
          <a:endParaRPr lang="ru-RU" sz="2000" dirty="0" smtClean="0"/>
        </a:p>
        <a:p>
          <a:pPr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800" dirty="0"/>
        </a:p>
      </dgm:t>
    </dgm:pt>
    <dgm:pt modelId="{440E5CA8-8519-49F6-9A2C-E781C7D7AC82}" type="parTrans" cxnId="{B269BDE6-F0A0-4229-A897-29AA828A881C}">
      <dgm:prSet/>
      <dgm:spPr/>
      <dgm:t>
        <a:bodyPr/>
        <a:lstStyle/>
        <a:p>
          <a:endParaRPr lang="ru-RU"/>
        </a:p>
      </dgm:t>
    </dgm:pt>
    <dgm:pt modelId="{47D2DAB6-9E3E-4462-9976-16B313879F89}" type="sibTrans" cxnId="{B269BDE6-F0A0-4229-A897-29AA828A881C}">
      <dgm:prSet/>
      <dgm:spPr/>
      <dgm:t>
        <a:bodyPr/>
        <a:lstStyle/>
        <a:p>
          <a:endParaRPr lang="ru-RU"/>
        </a:p>
      </dgm:t>
    </dgm:pt>
    <dgm:pt modelId="{A50B4711-028C-4199-B8D3-EA2E916A724E}">
      <dgm:prSet phldrT="[Текст]"/>
      <dgm:spPr/>
      <dgm:t>
        <a:bodyPr/>
        <a:lstStyle/>
        <a:p>
          <a:endParaRPr lang="ru-RU" dirty="0"/>
        </a:p>
      </dgm:t>
    </dgm:pt>
    <dgm:pt modelId="{CCA84498-060B-41DC-86F7-06F74AD4494C}" type="parTrans" cxnId="{38623D50-32A5-4DED-B5CF-BEE94F602188}">
      <dgm:prSet/>
      <dgm:spPr/>
      <dgm:t>
        <a:bodyPr/>
        <a:lstStyle/>
        <a:p>
          <a:endParaRPr lang="ru-RU"/>
        </a:p>
      </dgm:t>
    </dgm:pt>
    <dgm:pt modelId="{E7223857-3832-4477-92E2-1E4037B144FE}" type="sibTrans" cxnId="{38623D50-32A5-4DED-B5CF-BEE94F602188}">
      <dgm:prSet/>
      <dgm:spPr/>
      <dgm:t>
        <a:bodyPr/>
        <a:lstStyle/>
        <a:p>
          <a:endParaRPr lang="ru-RU"/>
        </a:p>
      </dgm:t>
    </dgm:pt>
    <dgm:pt modelId="{F91DB0AD-6C5F-4E0C-965D-EF51297FB6D3}">
      <dgm:prSet phldrT="[Текст]"/>
      <dgm:spPr/>
      <dgm:t>
        <a:bodyPr/>
        <a:lstStyle/>
        <a:p>
          <a:r>
            <a:rPr lang="ru-RU" b="0" i="0" dirty="0" smtClean="0"/>
            <a:t>Вирусным сепсисом</a:t>
          </a:r>
          <a:endParaRPr lang="ru-RU" dirty="0"/>
        </a:p>
      </dgm:t>
    </dgm:pt>
    <dgm:pt modelId="{96FD4019-1AC3-4839-BC9A-7C7E9E313CEC}" type="parTrans" cxnId="{B7BF3185-67C0-4008-9464-947EB5E6FE82}">
      <dgm:prSet/>
      <dgm:spPr/>
      <dgm:t>
        <a:bodyPr/>
        <a:lstStyle/>
        <a:p>
          <a:endParaRPr lang="ru-RU"/>
        </a:p>
      </dgm:t>
    </dgm:pt>
    <dgm:pt modelId="{82A3E985-09C4-4256-A874-04307715F7D8}" type="sibTrans" cxnId="{B7BF3185-67C0-4008-9464-947EB5E6FE82}">
      <dgm:prSet/>
      <dgm:spPr/>
      <dgm:t>
        <a:bodyPr/>
        <a:lstStyle/>
        <a:p>
          <a:endParaRPr lang="ru-RU"/>
        </a:p>
      </dgm:t>
    </dgm:pt>
    <dgm:pt modelId="{6519701D-3243-48A5-97F6-43E61D1C2523}">
      <dgm:prSet phldrT="[Текст]"/>
      <dgm:spPr/>
      <dgm:t>
        <a:bodyPr/>
        <a:lstStyle/>
        <a:p>
          <a:r>
            <a:rPr lang="ru-RU" b="0" i="0" dirty="0" smtClean="0"/>
            <a:t>синдромом токсического шока</a:t>
          </a:r>
          <a:endParaRPr lang="ru-RU" dirty="0"/>
        </a:p>
      </dgm:t>
    </dgm:pt>
    <dgm:pt modelId="{0B688D8D-1531-4935-9F4D-7ADDBC672BBF}" type="parTrans" cxnId="{F5F3B392-513D-484E-BEB8-BA6F6F44EFDF}">
      <dgm:prSet/>
      <dgm:spPr/>
      <dgm:t>
        <a:bodyPr/>
        <a:lstStyle/>
        <a:p>
          <a:endParaRPr lang="ru-RU"/>
        </a:p>
      </dgm:t>
    </dgm:pt>
    <dgm:pt modelId="{B6DDD1AF-2E20-4821-8F19-8813E51594A8}" type="sibTrans" cxnId="{F5F3B392-513D-484E-BEB8-BA6F6F44EFDF}">
      <dgm:prSet/>
      <dgm:spPr/>
      <dgm:t>
        <a:bodyPr/>
        <a:lstStyle/>
        <a:p>
          <a:endParaRPr lang="ru-RU"/>
        </a:p>
      </dgm:t>
    </dgm:pt>
    <dgm:pt modelId="{4B1C91C6-3E63-4392-9086-9DFB53F47C7D}" type="pres">
      <dgm:prSet presAssocID="{A3BA9054-A0B1-4B78-B956-BBEDD5D88D32}" presName="layout" presStyleCnt="0">
        <dgm:presLayoutVars>
          <dgm:chMax/>
          <dgm:chPref/>
          <dgm:dir/>
          <dgm:resizeHandles/>
        </dgm:presLayoutVars>
      </dgm:prSet>
      <dgm:spPr/>
      <dgm:t>
        <a:bodyPr/>
        <a:lstStyle/>
        <a:p>
          <a:endParaRPr lang="ru-RU"/>
        </a:p>
      </dgm:t>
    </dgm:pt>
    <dgm:pt modelId="{F9D8C4A7-FE5B-4F1D-98BB-96CFCDE4BD53}" type="pres">
      <dgm:prSet presAssocID="{2BA0E849-6B08-4418-AB40-6925E8FDD4F0}" presName="root" presStyleCnt="0">
        <dgm:presLayoutVars>
          <dgm:chMax/>
          <dgm:chPref/>
        </dgm:presLayoutVars>
      </dgm:prSet>
      <dgm:spPr/>
    </dgm:pt>
    <dgm:pt modelId="{63629E2D-6B1C-461A-8F26-C14AAE6E42F8}" type="pres">
      <dgm:prSet presAssocID="{2BA0E849-6B08-4418-AB40-6925E8FDD4F0}" presName="rootComposite" presStyleCnt="0">
        <dgm:presLayoutVars/>
      </dgm:prSet>
      <dgm:spPr/>
    </dgm:pt>
    <dgm:pt modelId="{37735044-7131-477B-8540-9E3398ED7867}" type="pres">
      <dgm:prSet presAssocID="{2BA0E849-6B08-4418-AB40-6925E8FDD4F0}" presName="ParentAccent" presStyleLbl="alignNode1" presStyleIdx="0" presStyleCnt="2"/>
      <dgm:spPr/>
    </dgm:pt>
    <dgm:pt modelId="{70D1C703-C949-4738-9BDC-E004243A3B72}" type="pres">
      <dgm:prSet presAssocID="{2BA0E849-6B08-4418-AB40-6925E8FDD4F0}" presName="ParentSmallAccent" presStyleLbl="fgAcc1" presStyleIdx="0" presStyleCnt="2"/>
      <dgm:spPr/>
    </dgm:pt>
    <dgm:pt modelId="{66B750FE-A684-41D3-B55A-2C80FDA2B626}" type="pres">
      <dgm:prSet presAssocID="{2BA0E849-6B08-4418-AB40-6925E8FDD4F0}" presName="Parent" presStyleLbl="revTx" presStyleIdx="0" presStyleCnt="8">
        <dgm:presLayoutVars>
          <dgm:chMax/>
          <dgm:chPref val="4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FFFB2AD-4DA1-4636-BDB3-68EBE364525E}" type="pres">
      <dgm:prSet presAssocID="{2BA0E849-6B08-4418-AB40-6925E8FDD4F0}" presName="childShape" presStyleCnt="0">
        <dgm:presLayoutVars>
          <dgm:chMax val="0"/>
          <dgm:chPref val="0"/>
        </dgm:presLayoutVars>
      </dgm:prSet>
      <dgm:spPr/>
    </dgm:pt>
    <dgm:pt modelId="{C00C1A18-B444-4DE8-8401-7BDDAAC92DBC}" type="pres">
      <dgm:prSet presAssocID="{DF442C65-9624-41B9-870E-8BF7FA06C2DD}" presName="childComposite" presStyleCnt="0">
        <dgm:presLayoutVars>
          <dgm:chMax val="0"/>
          <dgm:chPref val="0"/>
        </dgm:presLayoutVars>
      </dgm:prSet>
      <dgm:spPr/>
    </dgm:pt>
    <dgm:pt modelId="{0BEB367D-D159-4D15-97E0-69143532AE19}" type="pres">
      <dgm:prSet presAssocID="{DF442C65-9624-41B9-870E-8BF7FA06C2DD}" presName="ChildAccent" presStyleLbl="solidFgAcc1" presStyleIdx="0" presStyleCnt="6"/>
      <dgm:spPr/>
    </dgm:pt>
    <dgm:pt modelId="{BF060640-2338-43FA-A4A8-5051AE8BFD88}" type="pres">
      <dgm:prSet presAssocID="{DF442C65-9624-41B9-870E-8BF7FA06C2DD}" presName="Child" presStyleLbl="revTx" presStyleIdx="1" presStyleCnt="8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BCD4A40-1AB6-4C84-B3B7-BE48AB04E258}" type="pres">
      <dgm:prSet presAssocID="{DACA08A7-5851-43BD-8BC1-B731A7967DED}" presName="childComposite" presStyleCnt="0">
        <dgm:presLayoutVars>
          <dgm:chMax val="0"/>
          <dgm:chPref val="0"/>
        </dgm:presLayoutVars>
      </dgm:prSet>
      <dgm:spPr/>
    </dgm:pt>
    <dgm:pt modelId="{34440E14-4B00-4256-8430-7EF00579248E}" type="pres">
      <dgm:prSet presAssocID="{DACA08A7-5851-43BD-8BC1-B731A7967DED}" presName="ChildAccent" presStyleLbl="solidFgAcc1" presStyleIdx="1" presStyleCnt="6"/>
      <dgm:spPr/>
    </dgm:pt>
    <dgm:pt modelId="{3F2F2EBB-42A0-4060-992F-418C5533570E}" type="pres">
      <dgm:prSet presAssocID="{DACA08A7-5851-43BD-8BC1-B731A7967DED}" presName="Child" presStyleLbl="revTx" presStyleIdx="2" presStyleCnt="8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A17F0E8-14C3-48D3-8C05-1E8FC5833180}" type="pres">
      <dgm:prSet presAssocID="{1FB96EC3-2A4F-478D-A6A6-05BC33DA48B1}" presName="childComposite" presStyleCnt="0">
        <dgm:presLayoutVars>
          <dgm:chMax val="0"/>
          <dgm:chPref val="0"/>
        </dgm:presLayoutVars>
      </dgm:prSet>
      <dgm:spPr/>
    </dgm:pt>
    <dgm:pt modelId="{41E9C2FD-DF85-416A-BCA2-22D1BB9B4308}" type="pres">
      <dgm:prSet presAssocID="{1FB96EC3-2A4F-478D-A6A6-05BC33DA48B1}" presName="ChildAccent" presStyleLbl="solidFgAcc1" presStyleIdx="2" presStyleCnt="6"/>
      <dgm:spPr/>
    </dgm:pt>
    <dgm:pt modelId="{660C8418-09EA-471F-954A-CC947405AAC1}" type="pres">
      <dgm:prSet presAssocID="{1FB96EC3-2A4F-478D-A6A6-05BC33DA48B1}" presName="Child" presStyleLbl="revTx" presStyleIdx="3" presStyleCnt="8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44D8972-F55F-4171-87A9-A32A71007DAA}" type="pres">
      <dgm:prSet presAssocID="{706750F2-87B1-438F-A419-EF8CFB76D50F}" presName="root" presStyleCnt="0">
        <dgm:presLayoutVars>
          <dgm:chMax/>
          <dgm:chPref/>
        </dgm:presLayoutVars>
      </dgm:prSet>
      <dgm:spPr/>
    </dgm:pt>
    <dgm:pt modelId="{EB85071A-5EBD-4DDC-BC47-323AFE9764F2}" type="pres">
      <dgm:prSet presAssocID="{706750F2-87B1-438F-A419-EF8CFB76D50F}" presName="rootComposite" presStyleCnt="0">
        <dgm:presLayoutVars/>
      </dgm:prSet>
      <dgm:spPr/>
    </dgm:pt>
    <dgm:pt modelId="{D7383B4A-5535-49D3-B17E-930D4A59A10E}" type="pres">
      <dgm:prSet presAssocID="{706750F2-87B1-438F-A419-EF8CFB76D50F}" presName="ParentAccent" presStyleLbl="alignNode1" presStyleIdx="1" presStyleCnt="2"/>
      <dgm:spPr/>
    </dgm:pt>
    <dgm:pt modelId="{A3E3B84D-FB44-4F3E-A770-FC834853CE4C}" type="pres">
      <dgm:prSet presAssocID="{706750F2-87B1-438F-A419-EF8CFB76D50F}" presName="ParentSmallAccent" presStyleLbl="fgAcc1" presStyleIdx="1" presStyleCnt="2" custFlipHor="1" custScaleX="91327" custLinFactNeighborX="45048" custLinFactNeighborY="-11608"/>
      <dgm:spPr/>
    </dgm:pt>
    <dgm:pt modelId="{B3BDAFC9-DABA-47D5-AA01-53AE60636B65}" type="pres">
      <dgm:prSet presAssocID="{706750F2-87B1-438F-A419-EF8CFB76D50F}" presName="Parent" presStyleLbl="revTx" presStyleIdx="4" presStyleCnt="8">
        <dgm:presLayoutVars>
          <dgm:chMax/>
          <dgm:chPref val="4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A4B5DED-DFDC-452E-BB16-2CB652A8AF71}" type="pres">
      <dgm:prSet presAssocID="{706750F2-87B1-438F-A419-EF8CFB76D50F}" presName="childShape" presStyleCnt="0">
        <dgm:presLayoutVars>
          <dgm:chMax val="0"/>
          <dgm:chPref val="0"/>
        </dgm:presLayoutVars>
      </dgm:prSet>
      <dgm:spPr/>
    </dgm:pt>
    <dgm:pt modelId="{67AB3DA3-EC3A-43D0-A341-E5053CBEEAB1}" type="pres">
      <dgm:prSet presAssocID="{A50B4711-028C-4199-B8D3-EA2E916A724E}" presName="childComposite" presStyleCnt="0">
        <dgm:presLayoutVars>
          <dgm:chMax val="0"/>
          <dgm:chPref val="0"/>
        </dgm:presLayoutVars>
      </dgm:prSet>
      <dgm:spPr/>
    </dgm:pt>
    <dgm:pt modelId="{FBF3EFC8-0B5D-427B-96E5-7FE3BD5C3867}" type="pres">
      <dgm:prSet presAssocID="{A50B4711-028C-4199-B8D3-EA2E916A724E}" presName="ChildAccent" presStyleLbl="solidFgAcc1" presStyleIdx="3" presStyleCnt="6"/>
      <dgm:spPr/>
    </dgm:pt>
    <dgm:pt modelId="{3EFDDBFF-4BC3-4617-842A-A545E08DE4CD}" type="pres">
      <dgm:prSet presAssocID="{A50B4711-028C-4199-B8D3-EA2E916A724E}" presName="Child" presStyleLbl="revTx" presStyleIdx="5" presStyleCnt="8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59DE5B9-74AF-459D-A81D-5EF2ED4EA89A}" type="pres">
      <dgm:prSet presAssocID="{F91DB0AD-6C5F-4E0C-965D-EF51297FB6D3}" presName="childComposite" presStyleCnt="0">
        <dgm:presLayoutVars>
          <dgm:chMax val="0"/>
          <dgm:chPref val="0"/>
        </dgm:presLayoutVars>
      </dgm:prSet>
      <dgm:spPr/>
    </dgm:pt>
    <dgm:pt modelId="{5EE7CDDB-8FF3-492D-9AD3-7D983707A8B3}" type="pres">
      <dgm:prSet presAssocID="{F91DB0AD-6C5F-4E0C-965D-EF51297FB6D3}" presName="ChildAccent" presStyleLbl="solidFgAcc1" presStyleIdx="4" presStyleCnt="6"/>
      <dgm:spPr/>
    </dgm:pt>
    <dgm:pt modelId="{400E7786-1284-46FF-A8CF-C4CDB33F28F0}" type="pres">
      <dgm:prSet presAssocID="{F91DB0AD-6C5F-4E0C-965D-EF51297FB6D3}" presName="Child" presStyleLbl="revTx" presStyleIdx="6" presStyleCnt="8" custLinFactNeighborX="38" custLinFactNeighborY="-8886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FD52AD9-4609-4031-B092-CD3C0185286B}" type="pres">
      <dgm:prSet presAssocID="{6519701D-3243-48A5-97F6-43E61D1C2523}" presName="childComposite" presStyleCnt="0">
        <dgm:presLayoutVars>
          <dgm:chMax val="0"/>
          <dgm:chPref val="0"/>
        </dgm:presLayoutVars>
      </dgm:prSet>
      <dgm:spPr/>
    </dgm:pt>
    <dgm:pt modelId="{4D760C7F-E802-4F70-9F1A-B5865434359F}" type="pres">
      <dgm:prSet presAssocID="{6519701D-3243-48A5-97F6-43E61D1C2523}" presName="ChildAccent" presStyleLbl="solidFgAcc1" presStyleIdx="5" presStyleCnt="6"/>
      <dgm:spPr/>
    </dgm:pt>
    <dgm:pt modelId="{7C92AB55-1C6D-4DD9-BB04-5B914553BAEA}" type="pres">
      <dgm:prSet presAssocID="{6519701D-3243-48A5-97F6-43E61D1C2523}" presName="Child" presStyleLbl="revTx" presStyleIdx="7" presStyleCnt="8" custLinFactY="-20726" custLinFactNeighborX="38" custLinFactNeighborY="-10000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0466702B-E940-437F-910A-082EB7E5E9B3}" type="presOf" srcId="{A3BA9054-A0B1-4B78-B956-BBEDD5D88D32}" destId="{4B1C91C6-3E63-4392-9086-9DFB53F47C7D}" srcOrd="0" destOrd="0" presId="urn:microsoft.com/office/officeart/2008/layout/SquareAccentList"/>
    <dgm:cxn modelId="{B7BF3185-67C0-4008-9464-947EB5E6FE82}" srcId="{706750F2-87B1-438F-A419-EF8CFB76D50F}" destId="{F91DB0AD-6C5F-4E0C-965D-EF51297FB6D3}" srcOrd="1" destOrd="0" parTransId="{96FD4019-1AC3-4839-BC9A-7C7E9E313CEC}" sibTransId="{82A3E985-09C4-4256-A874-04307715F7D8}"/>
    <dgm:cxn modelId="{0E942A48-86CE-4CBD-99A8-06723FBF96A0}" srcId="{2BA0E849-6B08-4418-AB40-6925E8FDD4F0}" destId="{DF442C65-9624-41B9-870E-8BF7FA06C2DD}" srcOrd="0" destOrd="0" parTransId="{94C8991C-AE63-46C9-AE70-860473AC97D2}" sibTransId="{DF8E17D3-0681-4F00-9A5A-1F943C10EF7B}"/>
    <dgm:cxn modelId="{9758F5C4-0CA5-41DA-ACA7-CCFDC82E82B2}" type="presOf" srcId="{706750F2-87B1-438F-A419-EF8CFB76D50F}" destId="{B3BDAFC9-DABA-47D5-AA01-53AE60636B65}" srcOrd="0" destOrd="0" presId="urn:microsoft.com/office/officeart/2008/layout/SquareAccentList"/>
    <dgm:cxn modelId="{87CCF80E-6F61-40FF-BD06-942CB72AC6BF}" srcId="{2BA0E849-6B08-4418-AB40-6925E8FDD4F0}" destId="{DACA08A7-5851-43BD-8BC1-B731A7967DED}" srcOrd="1" destOrd="0" parTransId="{DB763C8D-9827-4836-82DD-8DB701F1EAFB}" sibTransId="{2DF4549C-D777-4AAE-9F97-4A1527B627E8}"/>
    <dgm:cxn modelId="{0DA56220-A5EC-456D-A01D-9AF7A5E8FF87}" srcId="{A3BA9054-A0B1-4B78-B956-BBEDD5D88D32}" destId="{2BA0E849-6B08-4418-AB40-6925E8FDD4F0}" srcOrd="0" destOrd="0" parTransId="{84CF3549-27A2-431D-9318-16A59DD7EDDE}" sibTransId="{C55067EE-45E3-4EA3-A6D1-F890F1B5C52D}"/>
    <dgm:cxn modelId="{05E4B4C4-842A-49E6-8156-7795042F98D0}" type="presOf" srcId="{6519701D-3243-48A5-97F6-43E61D1C2523}" destId="{7C92AB55-1C6D-4DD9-BB04-5B914553BAEA}" srcOrd="0" destOrd="0" presId="urn:microsoft.com/office/officeart/2008/layout/SquareAccentList"/>
    <dgm:cxn modelId="{AE085B88-0396-456E-96E7-FD83113CCD67}" type="presOf" srcId="{A50B4711-028C-4199-B8D3-EA2E916A724E}" destId="{3EFDDBFF-4BC3-4617-842A-A545E08DE4CD}" srcOrd="0" destOrd="0" presId="urn:microsoft.com/office/officeart/2008/layout/SquareAccentList"/>
    <dgm:cxn modelId="{4EB21C18-E719-4434-933C-5EC103AA51BE}" type="presOf" srcId="{2BA0E849-6B08-4418-AB40-6925E8FDD4F0}" destId="{66B750FE-A684-41D3-B55A-2C80FDA2B626}" srcOrd="0" destOrd="0" presId="urn:microsoft.com/office/officeart/2008/layout/SquareAccentList"/>
    <dgm:cxn modelId="{B269BDE6-F0A0-4229-A897-29AA828A881C}" srcId="{A3BA9054-A0B1-4B78-B956-BBEDD5D88D32}" destId="{706750F2-87B1-438F-A419-EF8CFB76D50F}" srcOrd="1" destOrd="0" parTransId="{440E5CA8-8519-49F6-9A2C-E781C7D7AC82}" sibTransId="{47D2DAB6-9E3E-4462-9976-16B313879F89}"/>
    <dgm:cxn modelId="{EBC29EC9-F588-438F-BE0F-FD9283133EBC}" srcId="{2BA0E849-6B08-4418-AB40-6925E8FDD4F0}" destId="{1FB96EC3-2A4F-478D-A6A6-05BC33DA48B1}" srcOrd="2" destOrd="0" parTransId="{137A7D36-DD67-4FD9-8A64-7AD04719766B}" sibTransId="{4B6E3A51-6827-4C86-A93E-D3D525B5D9EE}"/>
    <dgm:cxn modelId="{C4973A06-FCB7-426B-AA3F-00F3B0158619}" type="presOf" srcId="{F91DB0AD-6C5F-4E0C-965D-EF51297FB6D3}" destId="{400E7786-1284-46FF-A8CF-C4CDB33F28F0}" srcOrd="0" destOrd="0" presId="urn:microsoft.com/office/officeart/2008/layout/SquareAccentList"/>
    <dgm:cxn modelId="{E4FFB094-FCC7-4171-BB1C-801C55E155DF}" type="presOf" srcId="{DACA08A7-5851-43BD-8BC1-B731A7967DED}" destId="{3F2F2EBB-42A0-4060-992F-418C5533570E}" srcOrd="0" destOrd="0" presId="urn:microsoft.com/office/officeart/2008/layout/SquareAccentList"/>
    <dgm:cxn modelId="{A18F12E9-E8B6-4E9A-8851-F85B3D79944F}" type="presOf" srcId="{1FB96EC3-2A4F-478D-A6A6-05BC33DA48B1}" destId="{660C8418-09EA-471F-954A-CC947405AAC1}" srcOrd="0" destOrd="0" presId="urn:microsoft.com/office/officeart/2008/layout/SquareAccentList"/>
    <dgm:cxn modelId="{BA588B8C-40F0-40E5-817A-07E26C3BA6E6}" type="presOf" srcId="{DF442C65-9624-41B9-870E-8BF7FA06C2DD}" destId="{BF060640-2338-43FA-A4A8-5051AE8BFD88}" srcOrd="0" destOrd="0" presId="urn:microsoft.com/office/officeart/2008/layout/SquareAccentList"/>
    <dgm:cxn modelId="{F5F3B392-513D-484E-BEB8-BA6F6F44EFDF}" srcId="{706750F2-87B1-438F-A419-EF8CFB76D50F}" destId="{6519701D-3243-48A5-97F6-43E61D1C2523}" srcOrd="2" destOrd="0" parTransId="{0B688D8D-1531-4935-9F4D-7ADDBC672BBF}" sibTransId="{B6DDD1AF-2E20-4821-8F19-8813E51594A8}"/>
    <dgm:cxn modelId="{38623D50-32A5-4DED-B5CF-BEE94F602188}" srcId="{706750F2-87B1-438F-A419-EF8CFB76D50F}" destId="{A50B4711-028C-4199-B8D3-EA2E916A724E}" srcOrd="0" destOrd="0" parTransId="{CCA84498-060B-41DC-86F7-06F74AD4494C}" sibTransId="{E7223857-3832-4477-92E2-1E4037B144FE}"/>
    <dgm:cxn modelId="{0AD17A86-0B0F-4036-873B-5B9DE5FABCAC}" type="presParOf" srcId="{4B1C91C6-3E63-4392-9086-9DFB53F47C7D}" destId="{F9D8C4A7-FE5B-4F1D-98BB-96CFCDE4BD53}" srcOrd="0" destOrd="0" presId="urn:microsoft.com/office/officeart/2008/layout/SquareAccentList"/>
    <dgm:cxn modelId="{0AD95A06-9E12-4996-890D-1A0346A7AC08}" type="presParOf" srcId="{F9D8C4A7-FE5B-4F1D-98BB-96CFCDE4BD53}" destId="{63629E2D-6B1C-461A-8F26-C14AAE6E42F8}" srcOrd="0" destOrd="0" presId="urn:microsoft.com/office/officeart/2008/layout/SquareAccentList"/>
    <dgm:cxn modelId="{A033A30C-7802-4CF5-90A4-40BD2C6EBDD8}" type="presParOf" srcId="{63629E2D-6B1C-461A-8F26-C14AAE6E42F8}" destId="{37735044-7131-477B-8540-9E3398ED7867}" srcOrd="0" destOrd="0" presId="urn:microsoft.com/office/officeart/2008/layout/SquareAccentList"/>
    <dgm:cxn modelId="{C5595742-13B8-45A4-93F0-F833FCC57AE7}" type="presParOf" srcId="{63629E2D-6B1C-461A-8F26-C14AAE6E42F8}" destId="{70D1C703-C949-4738-9BDC-E004243A3B72}" srcOrd="1" destOrd="0" presId="urn:microsoft.com/office/officeart/2008/layout/SquareAccentList"/>
    <dgm:cxn modelId="{84C5DCCA-2335-4AB3-9334-CB26CE2D1D57}" type="presParOf" srcId="{63629E2D-6B1C-461A-8F26-C14AAE6E42F8}" destId="{66B750FE-A684-41D3-B55A-2C80FDA2B626}" srcOrd="2" destOrd="0" presId="urn:microsoft.com/office/officeart/2008/layout/SquareAccentList"/>
    <dgm:cxn modelId="{5C3698D4-0413-419D-A390-4A7444427934}" type="presParOf" srcId="{F9D8C4A7-FE5B-4F1D-98BB-96CFCDE4BD53}" destId="{EFFFB2AD-4DA1-4636-BDB3-68EBE364525E}" srcOrd="1" destOrd="0" presId="urn:microsoft.com/office/officeart/2008/layout/SquareAccentList"/>
    <dgm:cxn modelId="{A8CEAE24-045E-4B0B-9F35-80255B002192}" type="presParOf" srcId="{EFFFB2AD-4DA1-4636-BDB3-68EBE364525E}" destId="{C00C1A18-B444-4DE8-8401-7BDDAAC92DBC}" srcOrd="0" destOrd="0" presId="urn:microsoft.com/office/officeart/2008/layout/SquareAccentList"/>
    <dgm:cxn modelId="{BCF7FEC0-D7A9-4884-B7EB-43209466176A}" type="presParOf" srcId="{C00C1A18-B444-4DE8-8401-7BDDAAC92DBC}" destId="{0BEB367D-D159-4D15-97E0-69143532AE19}" srcOrd="0" destOrd="0" presId="urn:microsoft.com/office/officeart/2008/layout/SquareAccentList"/>
    <dgm:cxn modelId="{CC300439-F37D-4366-9610-F6E86C783445}" type="presParOf" srcId="{C00C1A18-B444-4DE8-8401-7BDDAAC92DBC}" destId="{BF060640-2338-43FA-A4A8-5051AE8BFD88}" srcOrd="1" destOrd="0" presId="urn:microsoft.com/office/officeart/2008/layout/SquareAccentList"/>
    <dgm:cxn modelId="{95F8D891-15CB-4FBC-9DED-5460539692FB}" type="presParOf" srcId="{EFFFB2AD-4DA1-4636-BDB3-68EBE364525E}" destId="{ABCD4A40-1AB6-4C84-B3B7-BE48AB04E258}" srcOrd="1" destOrd="0" presId="urn:microsoft.com/office/officeart/2008/layout/SquareAccentList"/>
    <dgm:cxn modelId="{A6320EED-12EF-4078-A186-1995A21F4A0A}" type="presParOf" srcId="{ABCD4A40-1AB6-4C84-B3B7-BE48AB04E258}" destId="{34440E14-4B00-4256-8430-7EF00579248E}" srcOrd="0" destOrd="0" presId="urn:microsoft.com/office/officeart/2008/layout/SquareAccentList"/>
    <dgm:cxn modelId="{4F2E6BFE-EEA3-4B7D-9F7B-D28833D6F971}" type="presParOf" srcId="{ABCD4A40-1AB6-4C84-B3B7-BE48AB04E258}" destId="{3F2F2EBB-42A0-4060-992F-418C5533570E}" srcOrd="1" destOrd="0" presId="urn:microsoft.com/office/officeart/2008/layout/SquareAccentList"/>
    <dgm:cxn modelId="{36E04F30-BD2A-4984-9A76-0F3909E5D4E8}" type="presParOf" srcId="{EFFFB2AD-4DA1-4636-BDB3-68EBE364525E}" destId="{CA17F0E8-14C3-48D3-8C05-1E8FC5833180}" srcOrd="2" destOrd="0" presId="urn:microsoft.com/office/officeart/2008/layout/SquareAccentList"/>
    <dgm:cxn modelId="{D9DB9356-32F8-428A-97AC-95222C795C54}" type="presParOf" srcId="{CA17F0E8-14C3-48D3-8C05-1E8FC5833180}" destId="{41E9C2FD-DF85-416A-BCA2-22D1BB9B4308}" srcOrd="0" destOrd="0" presId="urn:microsoft.com/office/officeart/2008/layout/SquareAccentList"/>
    <dgm:cxn modelId="{DC1A20DC-9303-4B68-B54D-91A39399DF51}" type="presParOf" srcId="{CA17F0E8-14C3-48D3-8C05-1E8FC5833180}" destId="{660C8418-09EA-471F-954A-CC947405AAC1}" srcOrd="1" destOrd="0" presId="urn:microsoft.com/office/officeart/2008/layout/SquareAccentList"/>
    <dgm:cxn modelId="{6DD10222-758A-4CD8-82F5-772A81CA4B44}" type="presParOf" srcId="{4B1C91C6-3E63-4392-9086-9DFB53F47C7D}" destId="{844D8972-F55F-4171-87A9-A32A71007DAA}" srcOrd="1" destOrd="0" presId="urn:microsoft.com/office/officeart/2008/layout/SquareAccentList"/>
    <dgm:cxn modelId="{1EBAC9A0-AD2D-43A0-A54A-E509794DF098}" type="presParOf" srcId="{844D8972-F55F-4171-87A9-A32A71007DAA}" destId="{EB85071A-5EBD-4DDC-BC47-323AFE9764F2}" srcOrd="0" destOrd="0" presId="urn:microsoft.com/office/officeart/2008/layout/SquareAccentList"/>
    <dgm:cxn modelId="{960A5F96-CA0F-4E02-AF83-54081E2E6869}" type="presParOf" srcId="{EB85071A-5EBD-4DDC-BC47-323AFE9764F2}" destId="{D7383B4A-5535-49D3-B17E-930D4A59A10E}" srcOrd="0" destOrd="0" presId="urn:microsoft.com/office/officeart/2008/layout/SquareAccentList"/>
    <dgm:cxn modelId="{B1F563E7-58B5-4D1B-835E-1C364B6A28AE}" type="presParOf" srcId="{EB85071A-5EBD-4DDC-BC47-323AFE9764F2}" destId="{A3E3B84D-FB44-4F3E-A770-FC834853CE4C}" srcOrd="1" destOrd="0" presId="urn:microsoft.com/office/officeart/2008/layout/SquareAccentList"/>
    <dgm:cxn modelId="{C1A9E86E-D26D-444E-8B54-792BE4A05A56}" type="presParOf" srcId="{EB85071A-5EBD-4DDC-BC47-323AFE9764F2}" destId="{B3BDAFC9-DABA-47D5-AA01-53AE60636B65}" srcOrd="2" destOrd="0" presId="urn:microsoft.com/office/officeart/2008/layout/SquareAccentList"/>
    <dgm:cxn modelId="{779BA229-4C89-4905-A23E-8B5408A6087D}" type="presParOf" srcId="{844D8972-F55F-4171-87A9-A32A71007DAA}" destId="{BA4B5DED-DFDC-452E-BB16-2CB652A8AF71}" srcOrd="1" destOrd="0" presId="urn:microsoft.com/office/officeart/2008/layout/SquareAccentList"/>
    <dgm:cxn modelId="{DF73A213-6EE4-45AB-9A63-9867568D3F78}" type="presParOf" srcId="{BA4B5DED-DFDC-452E-BB16-2CB652A8AF71}" destId="{67AB3DA3-EC3A-43D0-A341-E5053CBEEAB1}" srcOrd="0" destOrd="0" presId="urn:microsoft.com/office/officeart/2008/layout/SquareAccentList"/>
    <dgm:cxn modelId="{F5E1EDC6-B6A8-4B87-977B-B5A0E5F4510A}" type="presParOf" srcId="{67AB3DA3-EC3A-43D0-A341-E5053CBEEAB1}" destId="{FBF3EFC8-0B5D-427B-96E5-7FE3BD5C3867}" srcOrd="0" destOrd="0" presId="urn:microsoft.com/office/officeart/2008/layout/SquareAccentList"/>
    <dgm:cxn modelId="{C33A93F4-395C-4160-B73E-8E97E372B395}" type="presParOf" srcId="{67AB3DA3-EC3A-43D0-A341-E5053CBEEAB1}" destId="{3EFDDBFF-4BC3-4617-842A-A545E08DE4CD}" srcOrd="1" destOrd="0" presId="urn:microsoft.com/office/officeart/2008/layout/SquareAccentList"/>
    <dgm:cxn modelId="{86DC1203-8D40-4F40-B7D5-2CDD7DA92366}" type="presParOf" srcId="{BA4B5DED-DFDC-452E-BB16-2CB652A8AF71}" destId="{659DE5B9-74AF-459D-A81D-5EF2ED4EA89A}" srcOrd="1" destOrd="0" presId="urn:microsoft.com/office/officeart/2008/layout/SquareAccentList"/>
    <dgm:cxn modelId="{64BFAEB4-8696-4B0F-A273-EA2C095C54D1}" type="presParOf" srcId="{659DE5B9-74AF-459D-A81D-5EF2ED4EA89A}" destId="{5EE7CDDB-8FF3-492D-9AD3-7D983707A8B3}" srcOrd="0" destOrd="0" presId="urn:microsoft.com/office/officeart/2008/layout/SquareAccentList"/>
    <dgm:cxn modelId="{66810C37-7C50-490E-9E66-232F41A59AF7}" type="presParOf" srcId="{659DE5B9-74AF-459D-A81D-5EF2ED4EA89A}" destId="{400E7786-1284-46FF-A8CF-C4CDB33F28F0}" srcOrd="1" destOrd="0" presId="urn:microsoft.com/office/officeart/2008/layout/SquareAccentList"/>
    <dgm:cxn modelId="{4B9AE678-2A5F-454C-9E33-0DA675342892}" type="presParOf" srcId="{BA4B5DED-DFDC-452E-BB16-2CB652A8AF71}" destId="{3FD52AD9-4609-4031-B092-CD3C0185286B}" srcOrd="2" destOrd="0" presId="urn:microsoft.com/office/officeart/2008/layout/SquareAccentList"/>
    <dgm:cxn modelId="{DAB10854-E85D-4404-ACDC-BA73521D59FA}" type="presParOf" srcId="{3FD52AD9-4609-4031-B092-CD3C0185286B}" destId="{4D760C7F-E802-4F70-9F1A-B5865434359F}" srcOrd="0" destOrd="0" presId="urn:microsoft.com/office/officeart/2008/layout/SquareAccentList"/>
    <dgm:cxn modelId="{0FCBFC66-FE08-43B3-A0E2-DFE84C553734}" type="presParOf" srcId="{3FD52AD9-4609-4031-B092-CD3C0185286B}" destId="{7C92AB55-1C6D-4DD9-BB04-5B914553BAEA}" srcOrd="1" destOrd="0" presId="urn:microsoft.com/office/officeart/2008/layout/SquareAccent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520997AB-49FD-45F4-B913-41570BAE40A0}" type="doc">
      <dgm:prSet loTypeId="urn:microsoft.com/office/officeart/2005/8/layout/arrow6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CBB72C16-02BB-45DF-A671-093257D47C11}">
      <dgm:prSet phldrT="[Текст]">
        <dgm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dirty="0" smtClean="0"/>
            <a:t>На долю мальчиков приходилось примерно 60 % случаев заболевания.</a:t>
          </a:r>
          <a:endParaRPr lang="ru-RU" dirty="0"/>
        </a:p>
      </dgm:t>
    </dgm:pt>
    <dgm:pt modelId="{25692AFF-F363-4E4A-AB25-547E02680AD5}" type="parTrans" cxnId="{E8990146-A2FC-4198-B26A-D65372209BB9}">
      <dgm:prSet/>
      <dgm:spPr/>
      <dgm:t>
        <a:bodyPr/>
        <a:lstStyle/>
        <a:p>
          <a:endParaRPr lang="ru-RU"/>
        </a:p>
      </dgm:t>
    </dgm:pt>
    <dgm:pt modelId="{1AEF2FDA-240A-4DD3-B2CE-A00F264C0033}" type="sibTrans" cxnId="{E8990146-A2FC-4198-B26A-D65372209BB9}">
      <dgm:prSet/>
      <dgm:spPr/>
      <dgm:t>
        <a:bodyPr/>
        <a:lstStyle/>
        <a:p>
          <a:endParaRPr lang="ru-RU"/>
        </a:p>
      </dgm:t>
    </dgm:pt>
    <dgm:pt modelId="{D2B13391-7E8D-427A-A65C-BDE12085A242}">
      <dgm:prSet phldrT="[Текст]"/>
      <dgm:spPr/>
      <dgm:t>
        <a:bodyPr/>
        <a:lstStyle/>
        <a:p>
          <a:r>
            <a:rPr lang="ru-RU" dirty="0" smtClean="0">
              <a:solidFill>
                <a:srgbClr val="002060"/>
              </a:solidFill>
            </a:rPr>
            <a:t>Средний возраст составил от 8 до 10 лет (диапазон от 1 до 20 лет</a:t>
          </a:r>
          <a:r>
            <a:rPr lang="ru-RU" dirty="0" smtClean="0"/>
            <a:t>).</a:t>
          </a:r>
          <a:endParaRPr lang="ru-RU" dirty="0"/>
        </a:p>
      </dgm:t>
    </dgm:pt>
    <dgm:pt modelId="{D0FA057A-2C9E-48AF-9B3C-B0BEAD782127}" type="parTrans" cxnId="{72A461F1-3A74-484E-B1D8-553B78339E8F}">
      <dgm:prSet/>
      <dgm:spPr/>
      <dgm:t>
        <a:bodyPr/>
        <a:lstStyle/>
        <a:p>
          <a:endParaRPr lang="ru-RU"/>
        </a:p>
      </dgm:t>
    </dgm:pt>
    <dgm:pt modelId="{3AD3A7B7-9588-4D07-9FB2-3CF8396B58FD}" type="sibTrans" cxnId="{72A461F1-3A74-484E-B1D8-553B78339E8F}">
      <dgm:prSet/>
      <dgm:spPr/>
      <dgm:t>
        <a:bodyPr/>
        <a:lstStyle/>
        <a:p>
          <a:endParaRPr lang="ru-RU"/>
        </a:p>
      </dgm:t>
    </dgm:pt>
    <dgm:pt modelId="{5B28C103-0609-48DA-A963-39B1BF5E46D8}" type="pres">
      <dgm:prSet presAssocID="{520997AB-49FD-45F4-B913-41570BAE40A0}" presName="compositeShape" presStyleCnt="0">
        <dgm:presLayoutVars>
          <dgm:chMax val="2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62D5A4E5-1E0A-434C-8622-89E5F68F5118}" type="pres">
      <dgm:prSet presAssocID="{520997AB-49FD-45F4-B913-41570BAE40A0}" presName="ribbon" presStyleLbl="node1" presStyleIdx="0" presStyleCnt="1">
        <dgm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endParaRPr lang="ru-RU"/>
        </a:p>
      </dgm:t>
    </dgm:pt>
    <dgm:pt modelId="{79D1A0F3-7EA6-4C32-90D6-F9C7C0FAB22F}" type="pres">
      <dgm:prSet presAssocID="{520997AB-49FD-45F4-B913-41570BAE40A0}" presName="leftArrow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31BD2CE-A4B2-45CD-8698-F68D383CD3FC}" type="pres">
      <dgm:prSet presAssocID="{520997AB-49FD-45F4-B913-41570BAE40A0}" presName="rightArrow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2A461F1-3A74-484E-B1D8-553B78339E8F}" srcId="{520997AB-49FD-45F4-B913-41570BAE40A0}" destId="{D2B13391-7E8D-427A-A65C-BDE12085A242}" srcOrd="1" destOrd="0" parTransId="{D0FA057A-2C9E-48AF-9B3C-B0BEAD782127}" sibTransId="{3AD3A7B7-9588-4D07-9FB2-3CF8396B58FD}"/>
    <dgm:cxn modelId="{E8990146-A2FC-4198-B26A-D65372209BB9}" srcId="{520997AB-49FD-45F4-B913-41570BAE40A0}" destId="{CBB72C16-02BB-45DF-A671-093257D47C11}" srcOrd="0" destOrd="0" parTransId="{25692AFF-F363-4E4A-AB25-547E02680AD5}" sibTransId="{1AEF2FDA-240A-4DD3-B2CE-A00F264C0033}"/>
    <dgm:cxn modelId="{3A19DC02-365F-4ADB-8AE7-62D1E51303E0}" type="presOf" srcId="{D2B13391-7E8D-427A-A65C-BDE12085A242}" destId="{331BD2CE-A4B2-45CD-8698-F68D383CD3FC}" srcOrd="0" destOrd="0" presId="urn:microsoft.com/office/officeart/2005/8/layout/arrow6"/>
    <dgm:cxn modelId="{F1897BD1-4D59-4678-A0AE-06FF04F4DA2A}" type="presOf" srcId="{CBB72C16-02BB-45DF-A671-093257D47C11}" destId="{79D1A0F3-7EA6-4C32-90D6-F9C7C0FAB22F}" srcOrd="0" destOrd="0" presId="urn:microsoft.com/office/officeart/2005/8/layout/arrow6"/>
    <dgm:cxn modelId="{F988E7E3-A8FE-44F1-87EB-04989CAE2298}" type="presOf" srcId="{520997AB-49FD-45F4-B913-41570BAE40A0}" destId="{5B28C103-0609-48DA-A963-39B1BF5E46D8}" srcOrd="0" destOrd="0" presId="urn:microsoft.com/office/officeart/2005/8/layout/arrow6"/>
    <dgm:cxn modelId="{BB8739F5-8EAA-4734-A953-306AB0031357}" type="presParOf" srcId="{5B28C103-0609-48DA-A963-39B1BF5E46D8}" destId="{62D5A4E5-1E0A-434C-8622-89E5F68F5118}" srcOrd="0" destOrd="0" presId="urn:microsoft.com/office/officeart/2005/8/layout/arrow6"/>
    <dgm:cxn modelId="{3ECBEECA-D921-4FC7-A353-7C3B7FAC9013}" type="presParOf" srcId="{5B28C103-0609-48DA-A963-39B1BF5E46D8}" destId="{79D1A0F3-7EA6-4C32-90D6-F9C7C0FAB22F}" srcOrd="1" destOrd="0" presId="urn:microsoft.com/office/officeart/2005/8/layout/arrow6"/>
    <dgm:cxn modelId="{915941B9-1469-46F0-9444-0D5D832744DF}" type="presParOf" srcId="{5B28C103-0609-48DA-A963-39B1BF5E46D8}" destId="{331BD2CE-A4B2-45CD-8698-F68D383CD3FC}" srcOrd="2" destOrd="0" presId="urn:microsoft.com/office/officeart/2005/8/layout/arrow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49175ECF-35F1-4159-8CB7-752CAC3FEB5C}" type="doc">
      <dgm:prSet loTypeId="urn:microsoft.com/office/officeart/2005/8/layout/hProcess7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8C1D3013-92A6-4CD8-924A-38398E0C1ACD}">
      <dgm:prSet phldrT="[Текст]"/>
      <dgm:spPr>
        <a:ln>
          <a:noFill/>
        </a:ln>
        <a:effectLst>
          <a:outerShdw blurRad="190500" dist="228600" dir="2700000" algn="ctr">
            <a:srgbClr val="000000">
              <a:alpha val="30000"/>
            </a:srgbClr>
          </a:outerShdw>
        </a:effectLst>
        <a:scene3d>
          <a:camera prst="orthographicFront">
            <a:rot lat="0" lon="0" rev="0"/>
          </a:camera>
          <a:lightRig rig="glow" dir="t">
            <a:rot lat="0" lon="0" rev="4800000"/>
          </a:lightRig>
        </a:scene3d>
        <a:sp3d prstMaterial="matte">
          <a:bevelT w="127000" h="63500"/>
        </a:sp3d>
      </dgm:spPr>
      <dgm:t>
        <a:bodyPr/>
        <a:lstStyle/>
        <a:p>
          <a:r>
            <a:rPr lang="ru-RU" dirty="0" smtClean="0"/>
            <a:t>патогенез</a:t>
          </a:r>
          <a:endParaRPr lang="ru-RU" dirty="0"/>
        </a:p>
      </dgm:t>
    </dgm:pt>
    <dgm:pt modelId="{047BCDE3-2F93-4D3C-8F31-B35A2E0DDFC8}" type="parTrans" cxnId="{A688F507-F85B-41F0-B6CC-85E1A3715F5D}">
      <dgm:prSet/>
      <dgm:spPr/>
      <dgm:t>
        <a:bodyPr/>
        <a:lstStyle/>
        <a:p>
          <a:endParaRPr lang="ru-RU"/>
        </a:p>
      </dgm:t>
    </dgm:pt>
    <dgm:pt modelId="{A6F9C7EA-8B4F-487F-88C8-89608775BB7B}" type="sibTrans" cxnId="{A688F507-F85B-41F0-B6CC-85E1A3715F5D}">
      <dgm:prSet/>
      <dgm:spPr/>
      <dgm:t>
        <a:bodyPr/>
        <a:lstStyle/>
        <a:p>
          <a:endParaRPr lang="ru-RU"/>
        </a:p>
      </dgm:t>
    </dgm:pt>
    <dgm:pt modelId="{0FD5BE74-76D4-4FFC-BD23-802C8B0DC817}">
      <dgm:prSet phldrT="[Текст]"/>
      <dgm:spPr/>
      <dgm:t>
        <a:bodyPr/>
        <a:lstStyle/>
        <a:p>
          <a:r>
            <a:rPr lang="ru-RU" b="1" i="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аномальный иммунный ответ на вирус имеющий сходства</a:t>
          </a:r>
          <a:endParaRPr lang="ru-RU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6D8020D6-7764-4013-BFCD-89248E12DC8F}" type="parTrans" cxnId="{75DF0FC6-AFE8-4963-8E78-04463DC4F555}">
      <dgm:prSet/>
      <dgm:spPr/>
      <dgm:t>
        <a:bodyPr/>
        <a:lstStyle/>
        <a:p>
          <a:endParaRPr lang="ru-RU"/>
        </a:p>
      </dgm:t>
    </dgm:pt>
    <dgm:pt modelId="{77E98F60-111E-4ADD-ABAD-065E72CE7D39}" type="sibTrans" cxnId="{75DF0FC6-AFE8-4963-8E78-04463DC4F555}">
      <dgm:prSet/>
      <dgm:spPr/>
      <dgm:t>
        <a:bodyPr/>
        <a:lstStyle/>
        <a:p>
          <a:endParaRPr lang="ru-RU"/>
        </a:p>
      </dgm:t>
    </dgm:pt>
    <dgm:pt modelId="{6E5ABDDE-DA7A-4A4B-B107-91275350B601}">
      <dgm:prSet phldrT="[Текст]"/>
      <dgm:spPr>
        <a:ln>
          <a:noFill/>
        </a:ln>
        <a:effectLst>
          <a:outerShdw blurRad="190500" dist="228600" dir="2700000" algn="ctr">
            <a:srgbClr val="000000">
              <a:alpha val="30000"/>
            </a:srgbClr>
          </a:outerShdw>
        </a:effectLst>
        <a:scene3d>
          <a:camera prst="orthographicFront">
            <a:rot lat="0" lon="0" rev="0"/>
          </a:camera>
          <a:lightRig rig="glow" dir="t">
            <a:rot lat="0" lon="0" rev="4800000"/>
          </a:lightRig>
        </a:scene3d>
        <a:sp3d prstMaterial="matte">
          <a:bevelT w="127000" h="63500"/>
        </a:sp3d>
      </dgm:spPr>
      <dgm:t>
        <a:bodyPr/>
        <a:lstStyle/>
        <a:p>
          <a:r>
            <a:rPr lang="ru-RU" dirty="0" smtClean="0"/>
            <a:t>патогенез</a:t>
          </a:r>
          <a:endParaRPr lang="ru-RU" dirty="0"/>
        </a:p>
      </dgm:t>
    </dgm:pt>
    <dgm:pt modelId="{E97C6C11-E70E-4908-B360-C0C8DDB27D72}" type="parTrans" cxnId="{468460A0-5B2E-498C-9A1D-E4200D974DE6}">
      <dgm:prSet/>
      <dgm:spPr/>
      <dgm:t>
        <a:bodyPr/>
        <a:lstStyle/>
        <a:p>
          <a:endParaRPr lang="ru-RU"/>
        </a:p>
      </dgm:t>
    </dgm:pt>
    <dgm:pt modelId="{96D1870B-8B73-4457-957E-1E1C48B5AA8B}" type="sibTrans" cxnId="{468460A0-5B2E-498C-9A1D-E4200D974DE6}">
      <dgm:prSet/>
      <dgm:spPr/>
      <dgm:t>
        <a:bodyPr/>
        <a:lstStyle/>
        <a:p>
          <a:endParaRPr lang="ru-RU"/>
        </a:p>
      </dgm:t>
    </dgm:pt>
    <dgm:pt modelId="{9E2C7A5D-8243-4A91-BE29-390BFA091851}">
      <dgm:prSet phldrT="[Текст]"/>
      <dgm:spPr/>
      <dgm:t>
        <a:bodyPr/>
        <a:lstStyle/>
        <a:p>
          <a:r>
            <a:rPr lang="ru-RU" dirty="0" smtClean="0"/>
            <a:t>С болезнью КАВАСАКИ</a:t>
          </a:r>
          <a:endParaRPr lang="ru-RU" dirty="0"/>
        </a:p>
      </dgm:t>
    </dgm:pt>
    <dgm:pt modelId="{F9ECF324-BEB3-4F6B-9823-BFBC23752938}" type="parTrans" cxnId="{31D566CC-BEF7-4D42-80B6-74486F7353B6}">
      <dgm:prSet/>
      <dgm:spPr/>
      <dgm:t>
        <a:bodyPr/>
        <a:lstStyle/>
        <a:p>
          <a:endParaRPr lang="ru-RU"/>
        </a:p>
      </dgm:t>
    </dgm:pt>
    <dgm:pt modelId="{CD73C76B-E0B8-440A-8802-FE0913C5DEA7}" type="sibTrans" cxnId="{31D566CC-BEF7-4D42-80B6-74486F7353B6}">
      <dgm:prSet/>
      <dgm:spPr/>
      <dgm:t>
        <a:bodyPr/>
        <a:lstStyle/>
        <a:p>
          <a:endParaRPr lang="ru-RU"/>
        </a:p>
      </dgm:t>
    </dgm:pt>
    <dgm:pt modelId="{3E9C15C9-D144-40D5-BCEC-46636F4CC3E4}">
      <dgm:prSet phldrT="[Текст]"/>
      <dgm:spPr/>
      <dgm:t>
        <a:bodyPr/>
        <a:lstStyle/>
        <a:p>
          <a:r>
            <a:rPr lang="ru-RU" dirty="0" smtClean="0"/>
            <a:t>патогенез</a:t>
          </a:r>
          <a:endParaRPr lang="ru-RU" dirty="0"/>
        </a:p>
      </dgm:t>
    </dgm:pt>
    <dgm:pt modelId="{59C0818B-D78A-4444-9678-5B5682D1F8AE}" type="parTrans" cxnId="{F71576F0-E1CF-4694-9F53-36CFA9E909E4}">
      <dgm:prSet/>
      <dgm:spPr/>
      <dgm:t>
        <a:bodyPr/>
        <a:lstStyle/>
        <a:p>
          <a:endParaRPr lang="ru-RU"/>
        </a:p>
      </dgm:t>
    </dgm:pt>
    <dgm:pt modelId="{F671DC05-FC05-41E7-8566-83C0DC9B87FF}" type="sibTrans" cxnId="{F71576F0-E1CF-4694-9F53-36CFA9E909E4}">
      <dgm:prSet/>
      <dgm:spPr/>
      <dgm:t>
        <a:bodyPr/>
        <a:lstStyle/>
        <a:p>
          <a:endParaRPr lang="ru-RU"/>
        </a:p>
      </dgm:t>
    </dgm:pt>
    <dgm:pt modelId="{AAA97D68-1821-4C7B-AA5C-84A195E3E812}">
      <dgm:prSet phldrT="[Текст]" phldr="1"/>
      <dgm:spPr>
        <a:ln>
          <a:noFill/>
        </a:ln>
        <a:effectLst>
          <a:outerShdw blurRad="190500" dist="228600" dir="2700000" algn="ctr">
            <a:srgbClr val="000000">
              <a:alpha val="30000"/>
            </a:srgbClr>
          </a:outerShdw>
        </a:effectLst>
        <a:scene3d>
          <a:camera prst="orthographicFront">
            <a:rot lat="0" lon="0" rev="0"/>
          </a:camera>
          <a:lightRig rig="glow" dir="t">
            <a:rot lat="0" lon="0" rev="4800000"/>
          </a:lightRig>
        </a:scene3d>
        <a:sp3d prstMaterial="matte">
          <a:bevelT w="127000" h="63500"/>
        </a:sp3d>
      </dgm:spPr>
      <dgm:t>
        <a:bodyPr/>
        <a:lstStyle/>
        <a:p>
          <a:endParaRPr lang="ru-RU" dirty="0"/>
        </a:p>
      </dgm:t>
    </dgm:pt>
    <dgm:pt modelId="{D68D9F80-4341-400D-901E-525127E82338}" type="parTrans" cxnId="{F50EB37C-3134-4699-AB85-425AD6C18F4B}">
      <dgm:prSet/>
      <dgm:spPr/>
      <dgm:t>
        <a:bodyPr/>
        <a:lstStyle/>
        <a:p>
          <a:endParaRPr lang="ru-RU"/>
        </a:p>
      </dgm:t>
    </dgm:pt>
    <dgm:pt modelId="{9D77B479-07CF-4422-A198-0E366DF03B6A}" type="sibTrans" cxnId="{F50EB37C-3134-4699-AB85-425AD6C18F4B}">
      <dgm:prSet/>
      <dgm:spPr/>
      <dgm:t>
        <a:bodyPr/>
        <a:lstStyle/>
        <a:p>
          <a:endParaRPr lang="ru-RU"/>
        </a:p>
      </dgm:t>
    </dgm:pt>
    <dgm:pt modelId="{D1CA6519-5287-4A78-838F-8F316CD01DB9}">
      <dgm:prSet/>
      <dgm:spPr>
        <a:ln>
          <a:noFill/>
        </a:ln>
        <a:effectLst>
          <a:outerShdw blurRad="190500" dist="228600" dir="2700000" algn="ctr">
            <a:srgbClr val="000000">
              <a:alpha val="30000"/>
            </a:srgbClr>
          </a:outerShdw>
        </a:effectLst>
        <a:scene3d>
          <a:camera prst="orthographicFront">
            <a:rot lat="0" lon="0" rev="0"/>
          </a:camera>
          <a:lightRig rig="glow" dir="t">
            <a:rot lat="0" lon="0" rev="4800000"/>
          </a:lightRig>
        </a:scene3d>
        <a:sp3d prstMaterial="matte">
          <a:bevelT w="127000" h="63500"/>
        </a:sp3d>
      </dgm:spPr>
      <dgm:t>
        <a:bodyPr/>
        <a:lstStyle/>
        <a:p>
          <a:r>
            <a:rPr lang="ru-RU" b="0" i="0" dirty="0" smtClean="0"/>
            <a:t>синдромом активации макрофагов и синдромом высвобождения цитокинов</a:t>
          </a:r>
          <a:endParaRPr lang="ru-RU" dirty="0"/>
        </a:p>
      </dgm:t>
    </dgm:pt>
    <dgm:pt modelId="{58D241E4-0E35-4084-832F-91252392DD0F}" type="parTrans" cxnId="{B78901CF-E2A9-4B3D-846D-FF77BEC75A9D}">
      <dgm:prSet/>
      <dgm:spPr/>
      <dgm:t>
        <a:bodyPr/>
        <a:lstStyle/>
        <a:p>
          <a:endParaRPr lang="ru-RU"/>
        </a:p>
      </dgm:t>
    </dgm:pt>
    <dgm:pt modelId="{831E6B8C-726D-4136-A2A9-B94B02A1824A}" type="sibTrans" cxnId="{B78901CF-E2A9-4B3D-846D-FF77BEC75A9D}">
      <dgm:prSet/>
      <dgm:spPr/>
      <dgm:t>
        <a:bodyPr/>
        <a:lstStyle/>
        <a:p>
          <a:endParaRPr lang="ru-RU"/>
        </a:p>
      </dgm:t>
    </dgm:pt>
    <dgm:pt modelId="{DC505D67-A803-4905-BBAD-9DA16ACAFF37}" type="pres">
      <dgm:prSet presAssocID="{49175ECF-35F1-4159-8CB7-752CAC3FEB5C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A9CC47E-CA22-42CA-9710-5C6271965B2B}" type="pres">
      <dgm:prSet presAssocID="{8C1D3013-92A6-4CD8-924A-38398E0C1ACD}" presName="compositeNode" presStyleCnt="0">
        <dgm:presLayoutVars>
          <dgm:bulletEnabled val="1"/>
        </dgm:presLayoutVars>
      </dgm:prSet>
      <dgm:spPr/>
    </dgm:pt>
    <dgm:pt modelId="{C4E190E2-97FE-4D2D-9DA7-1B53194C321E}" type="pres">
      <dgm:prSet presAssocID="{8C1D3013-92A6-4CD8-924A-38398E0C1ACD}" presName="bgRect" presStyleLbl="node1" presStyleIdx="0" presStyleCnt="3" custLinFactNeighborX="-1040" custLinFactNeighborY="-1445"/>
      <dgm:spPr/>
      <dgm:t>
        <a:bodyPr/>
        <a:lstStyle/>
        <a:p>
          <a:endParaRPr lang="ru-RU"/>
        </a:p>
      </dgm:t>
    </dgm:pt>
    <dgm:pt modelId="{5ADE513E-A510-4C39-932E-1B3796942664}" type="pres">
      <dgm:prSet presAssocID="{8C1D3013-92A6-4CD8-924A-38398E0C1ACD}" presName="parentNode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D311C9B-B3ED-4276-BBDB-E09BD2878223}" type="pres">
      <dgm:prSet presAssocID="{8C1D3013-92A6-4CD8-924A-38398E0C1ACD}" presName="child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5A51344-1531-4206-AC7B-BC226136B1DF}" type="pres">
      <dgm:prSet presAssocID="{A6F9C7EA-8B4F-487F-88C8-89608775BB7B}" presName="hSp" presStyleCnt="0"/>
      <dgm:spPr/>
    </dgm:pt>
    <dgm:pt modelId="{D6A48BC5-7FC5-4BB0-94E0-6A4F48B8042A}" type="pres">
      <dgm:prSet presAssocID="{A6F9C7EA-8B4F-487F-88C8-89608775BB7B}" presName="vProcSp" presStyleCnt="0"/>
      <dgm:spPr/>
    </dgm:pt>
    <dgm:pt modelId="{7F464B82-4246-4776-B467-26058FC391EC}" type="pres">
      <dgm:prSet presAssocID="{A6F9C7EA-8B4F-487F-88C8-89608775BB7B}" presName="vSp1" presStyleCnt="0"/>
      <dgm:spPr/>
    </dgm:pt>
    <dgm:pt modelId="{829B2E18-2943-40ED-9B22-B5814E3E5934}" type="pres">
      <dgm:prSet presAssocID="{A6F9C7EA-8B4F-487F-88C8-89608775BB7B}" presName="simulatedConn" presStyleLbl="solidFgAcc1" presStyleIdx="0" presStyleCnt="2"/>
      <dgm:spPr/>
    </dgm:pt>
    <dgm:pt modelId="{25CA262F-5753-40E3-9045-E9B277D1A8E9}" type="pres">
      <dgm:prSet presAssocID="{A6F9C7EA-8B4F-487F-88C8-89608775BB7B}" presName="vSp2" presStyleCnt="0"/>
      <dgm:spPr/>
    </dgm:pt>
    <dgm:pt modelId="{4F94615F-C24A-4585-AFFF-671C03961D96}" type="pres">
      <dgm:prSet presAssocID="{A6F9C7EA-8B4F-487F-88C8-89608775BB7B}" presName="sibTrans" presStyleCnt="0"/>
      <dgm:spPr/>
    </dgm:pt>
    <dgm:pt modelId="{CA53D09D-FDD3-4687-B8CC-5542624E6C1C}" type="pres">
      <dgm:prSet presAssocID="{6E5ABDDE-DA7A-4A4B-B107-91275350B601}" presName="compositeNode" presStyleCnt="0">
        <dgm:presLayoutVars>
          <dgm:bulletEnabled val="1"/>
        </dgm:presLayoutVars>
      </dgm:prSet>
      <dgm:spPr/>
    </dgm:pt>
    <dgm:pt modelId="{75844CB5-68E0-4CB9-9EE5-671B78DCC748}" type="pres">
      <dgm:prSet presAssocID="{6E5ABDDE-DA7A-4A4B-B107-91275350B601}" presName="bgRect" presStyleLbl="node1" presStyleIdx="1" presStyleCnt="3"/>
      <dgm:spPr/>
      <dgm:t>
        <a:bodyPr/>
        <a:lstStyle/>
        <a:p>
          <a:endParaRPr lang="ru-RU"/>
        </a:p>
      </dgm:t>
    </dgm:pt>
    <dgm:pt modelId="{80E747D2-0C36-45D7-AF6A-8BEA562660D3}" type="pres">
      <dgm:prSet presAssocID="{6E5ABDDE-DA7A-4A4B-B107-91275350B601}" presName="parentNode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B3FC37B-ECCC-431D-B69D-67F723A8F91E}" type="pres">
      <dgm:prSet presAssocID="{6E5ABDDE-DA7A-4A4B-B107-91275350B601}" presName="child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7226E0E-0E2F-4F24-AE46-CE054008A56B}" type="pres">
      <dgm:prSet presAssocID="{96D1870B-8B73-4457-957E-1E1C48B5AA8B}" presName="hSp" presStyleCnt="0"/>
      <dgm:spPr/>
    </dgm:pt>
    <dgm:pt modelId="{5E6EAC1C-9236-4F91-ADC6-2E265ED1DA8B}" type="pres">
      <dgm:prSet presAssocID="{96D1870B-8B73-4457-957E-1E1C48B5AA8B}" presName="vProcSp" presStyleCnt="0"/>
      <dgm:spPr/>
    </dgm:pt>
    <dgm:pt modelId="{A1EE699D-C926-425E-9EC9-2C570EDC5932}" type="pres">
      <dgm:prSet presAssocID="{96D1870B-8B73-4457-957E-1E1C48B5AA8B}" presName="vSp1" presStyleCnt="0"/>
      <dgm:spPr/>
    </dgm:pt>
    <dgm:pt modelId="{1087F040-8F3A-4043-A090-140EACF43E22}" type="pres">
      <dgm:prSet presAssocID="{96D1870B-8B73-4457-957E-1E1C48B5AA8B}" presName="simulatedConn" presStyleLbl="solidFgAcc1" presStyleIdx="1" presStyleCnt="2"/>
      <dgm:spPr/>
    </dgm:pt>
    <dgm:pt modelId="{02B140D5-0B17-48E0-8B28-8A6188A9A79D}" type="pres">
      <dgm:prSet presAssocID="{96D1870B-8B73-4457-957E-1E1C48B5AA8B}" presName="vSp2" presStyleCnt="0"/>
      <dgm:spPr/>
    </dgm:pt>
    <dgm:pt modelId="{A3BB6F42-27C1-40B9-8BFB-131012A29A88}" type="pres">
      <dgm:prSet presAssocID="{96D1870B-8B73-4457-957E-1E1C48B5AA8B}" presName="sibTrans" presStyleCnt="0"/>
      <dgm:spPr/>
    </dgm:pt>
    <dgm:pt modelId="{652C647A-075B-4B09-A97A-7F8A9CBFEAAE}" type="pres">
      <dgm:prSet presAssocID="{3E9C15C9-D144-40D5-BCEC-46636F4CC3E4}" presName="compositeNode" presStyleCnt="0">
        <dgm:presLayoutVars>
          <dgm:bulletEnabled val="1"/>
        </dgm:presLayoutVars>
      </dgm:prSet>
      <dgm:spPr/>
    </dgm:pt>
    <dgm:pt modelId="{850717FB-2B15-48E6-A0B6-E5BE21F8AFF3}" type="pres">
      <dgm:prSet presAssocID="{3E9C15C9-D144-40D5-BCEC-46636F4CC3E4}" presName="bgRect" presStyleLbl="node1" presStyleIdx="2" presStyleCnt="3" custLinFactNeighborY="578"/>
      <dgm:spPr/>
      <dgm:t>
        <a:bodyPr/>
        <a:lstStyle/>
        <a:p>
          <a:endParaRPr lang="ru-RU"/>
        </a:p>
      </dgm:t>
    </dgm:pt>
    <dgm:pt modelId="{411C853D-9D31-45DA-B3F7-52147855D87D}" type="pres">
      <dgm:prSet presAssocID="{3E9C15C9-D144-40D5-BCEC-46636F4CC3E4}" presName="parentNode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3DAA910-F1A6-44B6-B8FD-F6BD74461869}" type="pres">
      <dgm:prSet presAssocID="{3E9C15C9-D144-40D5-BCEC-46636F4CC3E4}" presName="child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D161C21-FBD2-4EA0-B60C-D9AF580373C9}" type="presOf" srcId="{49175ECF-35F1-4159-8CB7-752CAC3FEB5C}" destId="{DC505D67-A803-4905-BBAD-9DA16ACAFF37}" srcOrd="0" destOrd="0" presId="urn:microsoft.com/office/officeart/2005/8/layout/hProcess7"/>
    <dgm:cxn modelId="{E3FAE51B-6B88-4DF5-A336-82D2E7EE2659}" type="presOf" srcId="{AAA97D68-1821-4C7B-AA5C-84A195E3E812}" destId="{33DAA910-F1A6-44B6-B8FD-F6BD74461869}" srcOrd="0" destOrd="0" presId="urn:microsoft.com/office/officeart/2005/8/layout/hProcess7"/>
    <dgm:cxn modelId="{D3EBE8A6-A57D-4C2C-844B-816578130289}" type="presOf" srcId="{3E9C15C9-D144-40D5-BCEC-46636F4CC3E4}" destId="{850717FB-2B15-48E6-A0B6-E5BE21F8AFF3}" srcOrd="0" destOrd="0" presId="urn:microsoft.com/office/officeart/2005/8/layout/hProcess7"/>
    <dgm:cxn modelId="{468460A0-5B2E-498C-9A1D-E4200D974DE6}" srcId="{49175ECF-35F1-4159-8CB7-752CAC3FEB5C}" destId="{6E5ABDDE-DA7A-4A4B-B107-91275350B601}" srcOrd="1" destOrd="0" parTransId="{E97C6C11-E70E-4908-B360-C0C8DDB27D72}" sibTransId="{96D1870B-8B73-4457-957E-1E1C48B5AA8B}"/>
    <dgm:cxn modelId="{7E720F61-38D0-45FD-9E43-B173516FF2E2}" type="presOf" srcId="{8C1D3013-92A6-4CD8-924A-38398E0C1ACD}" destId="{C4E190E2-97FE-4D2D-9DA7-1B53194C321E}" srcOrd="0" destOrd="0" presId="urn:microsoft.com/office/officeart/2005/8/layout/hProcess7"/>
    <dgm:cxn modelId="{09CCB839-EF98-4681-832E-9B72CBAC6D11}" type="presOf" srcId="{6E5ABDDE-DA7A-4A4B-B107-91275350B601}" destId="{80E747D2-0C36-45D7-AF6A-8BEA562660D3}" srcOrd="1" destOrd="0" presId="urn:microsoft.com/office/officeart/2005/8/layout/hProcess7"/>
    <dgm:cxn modelId="{954F3593-03E4-41C3-BFD3-0E680EB9466E}" type="presOf" srcId="{8C1D3013-92A6-4CD8-924A-38398E0C1ACD}" destId="{5ADE513E-A510-4C39-932E-1B3796942664}" srcOrd="1" destOrd="0" presId="urn:microsoft.com/office/officeart/2005/8/layout/hProcess7"/>
    <dgm:cxn modelId="{6CC9DC5B-2C00-47A1-AE5F-91E3C05ADD4C}" type="presOf" srcId="{D1CA6519-5287-4A78-838F-8F316CD01DB9}" destId="{33DAA910-F1A6-44B6-B8FD-F6BD74461869}" srcOrd="0" destOrd="1" presId="urn:microsoft.com/office/officeart/2005/8/layout/hProcess7"/>
    <dgm:cxn modelId="{27720CA8-A0F7-461F-960C-8D4C16331D55}" type="presOf" srcId="{9E2C7A5D-8243-4A91-BE29-390BFA091851}" destId="{BB3FC37B-ECCC-431D-B69D-67F723A8F91E}" srcOrd="0" destOrd="0" presId="urn:microsoft.com/office/officeart/2005/8/layout/hProcess7"/>
    <dgm:cxn modelId="{F71576F0-E1CF-4694-9F53-36CFA9E909E4}" srcId="{49175ECF-35F1-4159-8CB7-752CAC3FEB5C}" destId="{3E9C15C9-D144-40D5-BCEC-46636F4CC3E4}" srcOrd="2" destOrd="0" parTransId="{59C0818B-D78A-4444-9678-5B5682D1F8AE}" sibTransId="{F671DC05-FC05-41E7-8566-83C0DC9B87FF}"/>
    <dgm:cxn modelId="{31D566CC-BEF7-4D42-80B6-74486F7353B6}" srcId="{6E5ABDDE-DA7A-4A4B-B107-91275350B601}" destId="{9E2C7A5D-8243-4A91-BE29-390BFA091851}" srcOrd="0" destOrd="0" parTransId="{F9ECF324-BEB3-4F6B-9823-BFBC23752938}" sibTransId="{CD73C76B-E0B8-440A-8802-FE0913C5DEA7}"/>
    <dgm:cxn modelId="{C308C76D-C96D-406B-BB5D-A73E27FDE777}" type="presOf" srcId="{6E5ABDDE-DA7A-4A4B-B107-91275350B601}" destId="{75844CB5-68E0-4CB9-9EE5-671B78DCC748}" srcOrd="0" destOrd="0" presId="urn:microsoft.com/office/officeart/2005/8/layout/hProcess7"/>
    <dgm:cxn modelId="{B78901CF-E2A9-4B3D-846D-FF77BEC75A9D}" srcId="{3E9C15C9-D144-40D5-BCEC-46636F4CC3E4}" destId="{D1CA6519-5287-4A78-838F-8F316CD01DB9}" srcOrd="1" destOrd="0" parTransId="{58D241E4-0E35-4084-832F-91252392DD0F}" sibTransId="{831E6B8C-726D-4136-A2A9-B94B02A1824A}"/>
    <dgm:cxn modelId="{A688F507-F85B-41F0-B6CC-85E1A3715F5D}" srcId="{49175ECF-35F1-4159-8CB7-752CAC3FEB5C}" destId="{8C1D3013-92A6-4CD8-924A-38398E0C1ACD}" srcOrd="0" destOrd="0" parTransId="{047BCDE3-2F93-4D3C-8F31-B35A2E0DDFC8}" sibTransId="{A6F9C7EA-8B4F-487F-88C8-89608775BB7B}"/>
    <dgm:cxn modelId="{0774AA5B-7047-4D8D-AC88-303B9CDD4936}" type="presOf" srcId="{3E9C15C9-D144-40D5-BCEC-46636F4CC3E4}" destId="{411C853D-9D31-45DA-B3F7-52147855D87D}" srcOrd="1" destOrd="0" presId="urn:microsoft.com/office/officeart/2005/8/layout/hProcess7"/>
    <dgm:cxn modelId="{75DF0FC6-AFE8-4963-8E78-04463DC4F555}" srcId="{8C1D3013-92A6-4CD8-924A-38398E0C1ACD}" destId="{0FD5BE74-76D4-4FFC-BD23-802C8B0DC817}" srcOrd="0" destOrd="0" parTransId="{6D8020D6-7764-4013-BFCD-89248E12DC8F}" sibTransId="{77E98F60-111E-4ADD-ABAD-065E72CE7D39}"/>
    <dgm:cxn modelId="{F50EB37C-3134-4699-AB85-425AD6C18F4B}" srcId="{3E9C15C9-D144-40D5-BCEC-46636F4CC3E4}" destId="{AAA97D68-1821-4C7B-AA5C-84A195E3E812}" srcOrd="0" destOrd="0" parTransId="{D68D9F80-4341-400D-901E-525127E82338}" sibTransId="{9D77B479-07CF-4422-A198-0E366DF03B6A}"/>
    <dgm:cxn modelId="{14D9C8A0-B54C-4535-BF1C-84E73DAEB0FE}" type="presOf" srcId="{0FD5BE74-76D4-4FFC-BD23-802C8B0DC817}" destId="{AD311C9B-B3ED-4276-BBDB-E09BD2878223}" srcOrd="0" destOrd="0" presId="urn:microsoft.com/office/officeart/2005/8/layout/hProcess7"/>
    <dgm:cxn modelId="{D9ADDB7F-CB8A-4B8F-BBA3-BD729CBD1461}" type="presParOf" srcId="{DC505D67-A803-4905-BBAD-9DA16ACAFF37}" destId="{5A9CC47E-CA22-42CA-9710-5C6271965B2B}" srcOrd="0" destOrd="0" presId="urn:microsoft.com/office/officeart/2005/8/layout/hProcess7"/>
    <dgm:cxn modelId="{3B2BDB19-1382-44FA-BDDE-4C9B1EA1DB98}" type="presParOf" srcId="{5A9CC47E-CA22-42CA-9710-5C6271965B2B}" destId="{C4E190E2-97FE-4D2D-9DA7-1B53194C321E}" srcOrd="0" destOrd="0" presId="urn:microsoft.com/office/officeart/2005/8/layout/hProcess7"/>
    <dgm:cxn modelId="{2D4F9E43-D7BD-4B77-B535-0F8CC1DDACDE}" type="presParOf" srcId="{5A9CC47E-CA22-42CA-9710-5C6271965B2B}" destId="{5ADE513E-A510-4C39-932E-1B3796942664}" srcOrd="1" destOrd="0" presId="urn:microsoft.com/office/officeart/2005/8/layout/hProcess7"/>
    <dgm:cxn modelId="{6BF26851-C8FC-4C5F-A9E7-F01F09AC0179}" type="presParOf" srcId="{5A9CC47E-CA22-42CA-9710-5C6271965B2B}" destId="{AD311C9B-B3ED-4276-BBDB-E09BD2878223}" srcOrd="2" destOrd="0" presId="urn:microsoft.com/office/officeart/2005/8/layout/hProcess7"/>
    <dgm:cxn modelId="{96B9294D-6809-49CD-90A7-C99DAC0323BE}" type="presParOf" srcId="{DC505D67-A803-4905-BBAD-9DA16ACAFF37}" destId="{65A51344-1531-4206-AC7B-BC226136B1DF}" srcOrd="1" destOrd="0" presId="urn:microsoft.com/office/officeart/2005/8/layout/hProcess7"/>
    <dgm:cxn modelId="{99C9BBAD-E4B4-474B-A9B9-6FD24C292030}" type="presParOf" srcId="{DC505D67-A803-4905-BBAD-9DA16ACAFF37}" destId="{D6A48BC5-7FC5-4BB0-94E0-6A4F48B8042A}" srcOrd="2" destOrd="0" presId="urn:microsoft.com/office/officeart/2005/8/layout/hProcess7"/>
    <dgm:cxn modelId="{2B802B9C-3C8D-4FA2-91B1-370E0DB58BE5}" type="presParOf" srcId="{D6A48BC5-7FC5-4BB0-94E0-6A4F48B8042A}" destId="{7F464B82-4246-4776-B467-26058FC391EC}" srcOrd="0" destOrd="0" presId="urn:microsoft.com/office/officeart/2005/8/layout/hProcess7"/>
    <dgm:cxn modelId="{84A5A30A-909B-4ADC-8725-71ABD35EBC79}" type="presParOf" srcId="{D6A48BC5-7FC5-4BB0-94E0-6A4F48B8042A}" destId="{829B2E18-2943-40ED-9B22-B5814E3E5934}" srcOrd="1" destOrd="0" presId="urn:microsoft.com/office/officeart/2005/8/layout/hProcess7"/>
    <dgm:cxn modelId="{110F6C55-751D-4C10-9AF2-71689F99C1C8}" type="presParOf" srcId="{D6A48BC5-7FC5-4BB0-94E0-6A4F48B8042A}" destId="{25CA262F-5753-40E3-9045-E9B277D1A8E9}" srcOrd="2" destOrd="0" presId="urn:microsoft.com/office/officeart/2005/8/layout/hProcess7"/>
    <dgm:cxn modelId="{1595BBEB-EA9C-4487-AAE6-96BF871ABF6B}" type="presParOf" srcId="{DC505D67-A803-4905-BBAD-9DA16ACAFF37}" destId="{4F94615F-C24A-4585-AFFF-671C03961D96}" srcOrd="3" destOrd="0" presId="urn:microsoft.com/office/officeart/2005/8/layout/hProcess7"/>
    <dgm:cxn modelId="{CCE0972D-693E-4492-A478-DC42EC07088E}" type="presParOf" srcId="{DC505D67-A803-4905-BBAD-9DA16ACAFF37}" destId="{CA53D09D-FDD3-4687-B8CC-5542624E6C1C}" srcOrd="4" destOrd="0" presId="urn:microsoft.com/office/officeart/2005/8/layout/hProcess7"/>
    <dgm:cxn modelId="{73AC346C-62E5-4FF9-AECE-B36937736849}" type="presParOf" srcId="{CA53D09D-FDD3-4687-B8CC-5542624E6C1C}" destId="{75844CB5-68E0-4CB9-9EE5-671B78DCC748}" srcOrd="0" destOrd="0" presId="urn:microsoft.com/office/officeart/2005/8/layout/hProcess7"/>
    <dgm:cxn modelId="{0C481208-B801-4D5E-9210-866F1541EF74}" type="presParOf" srcId="{CA53D09D-FDD3-4687-B8CC-5542624E6C1C}" destId="{80E747D2-0C36-45D7-AF6A-8BEA562660D3}" srcOrd="1" destOrd="0" presId="urn:microsoft.com/office/officeart/2005/8/layout/hProcess7"/>
    <dgm:cxn modelId="{46D9F28B-A3A8-43F3-BF85-79D8BE7750FF}" type="presParOf" srcId="{CA53D09D-FDD3-4687-B8CC-5542624E6C1C}" destId="{BB3FC37B-ECCC-431D-B69D-67F723A8F91E}" srcOrd="2" destOrd="0" presId="urn:microsoft.com/office/officeart/2005/8/layout/hProcess7"/>
    <dgm:cxn modelId="{C98A4552-E8C2-4C15-8456-A3A1C0604A85}" type="presParOf" srcId="{DC505D67-A803-4905-BBAD-9DA16ACAFF37}" destId="{57226E0E-0E2F-4F24-AE46-CE054008A56B}" srcOrd="5" destOrd="0" presId="urn:microsoft.com/office/officeart/2005/8/layout/hProcess7"/>
    <dgm:cxn modelId="{EB13B73D-E6F4-49DC-A3A8-265FEC56B452}" type="presParOf" srcId="{DC505D67-A803-4905-BBAD-9DA16ACAFF37}" destId="{5E6EAC1C-9236-4F91-ADC6-2E265ED1DA8B}" srcOrd="6" destOrd="0" presId="urn:microsoft.com/office/officeart/2005/8/layout/hProcess7"/>
    <dgm:cxn modelId="{315E7463-6D3B-462B-86A5-1B7C73671F44}" type="presParOf" srcId="{5E6EAC1C-9236-4F91-ADC6-2E265ED1DA8B}" destId="{A1EE699D-C926-425E-9EC9-2C570EDC5932}" srcOrd="0" destOrd="0" presId="urn:microsoft.com/office/officeart/2005/8/layout/hProcess7"/>
    <dgm:cxn modelId="{63C2F997-2201-4936-8639-EE3140C13CBD}" type="presParOf" srcId="{5E6EAC1C-9236-4F91-ADC6-2E265ED1DA8B}" destId="{1087F040-8F3A-4043-A090-140EACF43E22}" srcOrd="1" destOrd="0" presId="urn:microsoft.com/office/officeart/2005/8/layout/hProcess7"/>
    <dgm:cxn modelId="{239ACA4B-F2F7-49B0-A3B2-6E60C4D6FFCD}" type="presParOf" srcId="{5E6EAC1C-9236-4F91-ADC6-2E265ED1DA8B}" destId="{02B140D5-0B17-48E0-8B28-8A6188A9A79D}" srcOrd="2" destOrd="0" presId="urn:microsoft.com/office/officeart/2005/8/layout/hProcess7"/>
    <dgm:cxn modelId="{ABF2B57D-D8A0-4340-8985-CE09ACC6A1F4}" type="presParOf" srcId="{DC505D67-A803-4905-BBAD-9DA16ACAFF37}" destId="{A3BB6F42-27C1-40B9-8BFB-131012A29A88}" srcOrd="7" destOrd="0" presId="urn:microsoft.com/office/officeart/2005/8/layout/hProcess7"/>
    <dgm:cxn modelId="{EAA42E2F-2E19-4374-B813-4CE1CCFECEB6}" type="presParOf" srcId="{DC505D67-A803-4905-BBAD-9DA16ACAFF37}" destId="{652C647A-075B-4B09-A97A-7F8A9CBFEAAE}" srcOrd="8" destOrd="0" presId="urn:microsoft.com/office/officeart/2005/8/layout/hProcess7"/>
    <dgm:cxn modelId="{4D8BB9D5-3376-4641-BB51-6C22DB125D54}" type="presParOf" srcId="{652C647A-075B-4B09-A97A-7F8A9CBFEAAE}" destId="{850717FB-2B15-48E6-A0B6-E5BE21F8AFF3}" srcOrd="0" destOrd="0" presId="urn:microsoft.com/office/officeart/2005/8/layout/hProcess7"/>
    <dgm:cxn modelId="{AC158FAF-4C0B-4E42-BD60-F8C8F8462977}" type="presParOf" srcId="{652C647A-075B-4B09-A97A-7F8A9CBFEAAE}" destId="{411C853D-9D31-45DA-B3F7-52147855D87D}" srcOrd="1" destOrd="0" presId="urn:microsoft.com/office/officeart/2005/8/layout/hProcess7"/>
    <dgm:cxn modelId="{EF94F46E-1838-4C39-9535-4D5C4BCFC8C4}" type="presParOf" srcId="{652C647A-075B-4B09-A97A-7F8A9CBFEAAE}" destId="{33DAA910-F1A6-44B6-B8FD-F6BD74461869}" srcOrd="2" destOrd="0" presId="urn:microsoft.com/office/officeart/2005/8/layout/hProcess7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7650D8C7-DB61-4DB4-AF1A-32C289BDE8BD}" type="doc">
      <dgm:prSet loTypeId="urn:microsoft.com/office/officeart/2009/3/layout/StepUpProcess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ABD9BB26-B99B-49B9-AA85-F9C2FDB6FD8A}">
      <dgm:prSet phldrT="[Текст]"/>
      <dgm:spPr/>
      <dgm:t>
        <a:bodyPr/>
        <a:lstStyle/>
        <a:p>
          <a:r>
            <a:rPr lang="ru-RU" b="0" i="0" dirty="0" smtClean="0"/>
            <a:t> Патогенез имеет перекрывающиеся
черты с болезнью Кавасаки</a:t>
          </a:r>
          <a:r>
            <a:rPr lang="en-US" b="0" i="0" dirty="0" smtClean="0"/>
            <a:t> - </a:t>
          </a:r>
          <a:r>
            <a:rPr lang="ru-RU" b="1" i="0" dirty="0" smtClean="0">
              <a:solidFill>
                <a:srgbClr val="0070C0"/>
              </a:solidFill>
            </a:rPr>
            <a:t>васкулит и вероятной аутоиммунной этиологии.</a:t>
          </a:r>
          <a:endParaRPr lang="ru-RU" b="1" dirty="0">
            <a:solidFill>
              <a:srgbClr val="0070C0"/>
            </a:solidFill>
          </a:endParaRPr>
        </a:p>
      </dgm:t>
    </dgm:pt>
    <dgm:pt modelId="{B4B66A51-0AF6-4147-B984-5ADC5D944689}" type="parTrans" cxnId="{3F9F0351-DA6E-4F09-87D7-4EC38A8D7ACD}">
      <dgm:prSet/>
      <dgm:spPr/>
      <dgm:t>
        <a:bodyPr/>
        <a:lstStyle/>
        <a:p>
          <a:endParaRPr lang="ru-RU"/>
        </a:p>
      </dgm:t>
    </dgm:pt>
    <dgm:pt modelId="{05DC2E85-52C6-4D3A-A183-9E2E7E9A0DCF}" type="sibTrans" cxnId="{3F9F0351-DA6E-4F09-87D7-4EC38A8D7ACD}">
      <dgm:prSet/>
      <dgm:spPr/>
      <dgm:t>
        <a:bodyPr/>
        <a:lstStyle/>
        <a:p>
          <a:endParaRPr lang="ru-RU"/>
        </a:p>
      </dgm:t>
    </dgm:pt>
    <dgm:pt modelId="{BD44E80D-11DA-4097-A274-BF99D3BED616}">
      <dgm:prSet phldrT="[Текст]"/>
      <dgm:spPr/>
      <dgm:t>
        <a:bodyPr/>
        <a:lstStyle/>
        <a:p>
          <a:r>
            <a:rPr lang="ru-RU" b="0" i="0" dirty="0" smtClean="0"/>
            <a:t>Синдром высвобождения цитокинов (СВЦ): повышение уровня воспалительных цитокинов и активация Т-лимфоцитов, макрофагов и эндотелиальных клеток.</a:t>
          </a:r>
          <a:endParaRPr lang="ru-RU" dirty="0"/>
        </a:p>
      </dgm:t>
    </dgm:pt>
    <dgm:pt modelId="{A43C3D3B-3807-44DC-9EFA-7F0E9BE47554}" type="parTrans" cxnId="{C6876C02-0A4B-4A3E-9FAE-8B6134E33DB9}">
      <dgm:prSet/>
      <dgm:spPr/>
      <dgm:t>
        <a:bodyPr/>
        <a:lstStyle/>
        <a:p>
          <a:endParaRPr lang="ru-RU"/>
        </a:p>
      </dgm:t>
    </dgm:pt>
    <dgm:pt modelId="{9D478694-8BF6-4BB4-9972-1E8E56032FEE}" type="sibTrans" cxnId="{C6876C02-0A4B-4A3E-9FAE-8B6134E33DB9}">
      <dgm:prSet/>
      <dgm:spPr/>
      <dgm:t>
        <a:bodyPr/>
        <a:lstStyle/>
        <a:p>
          <a:endParaRPr lang="ru-RU"/>
        </a:p>
      </dgm:t>
    </dgm:pt>
    <dgm:pt modelId="{C6D431FD-5A44-48F1-812B-7DDBC9541599}">
      <dgm:prSet phldrT="[Текст]"/>
      <dgm:spPr/>
      <dgm:t>
        <a:bodyPr/>
        <a:lstStyle/>
        <a:p>
          <a:r>
            <a:rPr lang="ru-RU" b="0" i="0" dirty="0" smtClean="0"/>
            <a:t>высвобождение интерферона гамма (IFN-g) активированными Т-клетками. Цитокины вносят свой вклад во многие клинические проявления СВЦ</a:t>
          </a:r>
          <a:endParaRPr lang="ru-RU" dirty="0"/>
        </a:p>
      </dgm:t>
    </dgm:pt>
    <dgm:pt modelId="{70030AEE-87E2-43A7-AD88-7F2B4470B202}" type="parTrans" cxnId="{D76C79DF-E16F-447F-8E70-ED9C4B5C54CE}">
      <dgm:prSet/>
      <dgm:spPr/>
      <dgm:t>
        <a:bodyPr/>
        <a:lstStyle/>
        <a:p>
          <a:endParaRPr lang="ru-RU"/>
        </a:p>
      </dgm:t>
    </dgm:pt>
    <dgm:pt modelId="{488B5392-505A-4E43-8E02-0336FFE25890}" type="sibTrans" cxnId="{D76C79DF-E16F-447F-8E70-ED9C4B5C54CE}">
      <dgm:prSet/>
      <dgm:spPr/>
      <dgm:t>
        <a:bodyPr/>
        <a:lstStyle/>
        <a:p>
          <a:endParaRPr lang="ru-RU"/>
        </a:p>
      </dgm:t>
    </dgm:pt>
    <dgm:pt modelId="{F556D52E-0015-41A3-B713-0B9A2E6A19AF}" type="pres">
      <dgm:prSet presAssocID="{7650D8C7-DB61-4DB4-AF1A-32C289BDE8BD}" presName="rootnode" presStyleCnt="0">
        <dgm:presLayoutVars>
          <dgm:chMax/>
          <dgm:chPref/>
          <dgm:dir/>
          <dgm:animLvl val="lvl"/>
        </dgm:presLayoutVars>
      </dgm:prSet>
      <dgm:spPr/>
      <dgm:t>
        <a:bodyPr/>
        <a:lstStyle/>
        <a:p>
          <a:endParaRPr lang="ru-RU"/>
        </a:p>
      </dgm:t>
    </dgm:pt>
    <dgm:pt modelId="{9D188F05-E736-4BB5-8E0B-DD88D0573F3C}" type="pres">
      <dgm:prSet presAssocID="{ABD9BB26-B99B-49B9-AA85-F9C2FDB6FD8A}" presName="composite" presStyleCnt="0"/>
      <dgm:spPr/>
    </dgm:pt>
    <dgm:pt modelId="{5B4D13BB-3A4D-4F64-9E7E-C93321F91502}" type="pres">
      <dgm:prSet presAssocID="{ABD9BB26-B99B-49B9-AA85-F9C2FDB6FD8A}" presName="LShape" presStyleLbl="alignNode1" presStyleIdx="0" presStyleCnt="5"/>
      <dgm:spPr/>
    </dgm:pt>
    <dgm:pt modelId="{5FB199FC-8294-4A87-999D-41BDAEC226B9}" type="pres">
      <dgm:prSet presAssocID="{ABD9BB26-B99B-49B9-AA85-F9C2FDB6FD8A}" presName="ParentText" presStyleLbl="revTx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E8C847B-6E0E-40E1-A73F-5F4D03A80AE6}" type="pres">
      <dgm:prSet presAssocID="{ABD9BB26-B99B-49B9-AA85-F9C2FDB6FD8A}" presName="Triangle" presStyleLbl="alignNode1" presStyleIdx="1" presStyleCnt="5"/>
      <dgm:spPr/>
    </dgm:pt>
    <dgm:pt modelId="{31EB8B12-F2F4-4992-BFD4-0B5AC6D21713}" type="pres">
      <dgm:prSet presAssocID="{05DC2E85-52C6-4D3A-A183-9E2E7E9A0DCF}" presName="sibTrans" presStyleCnt="0"/>
      <dgm:spPr/>
    </dgm:pt>
    <dgm:pt modelId="{8D02DA7E-3402-4A53-9A1F-5E46A5BBE3EF}" type="pres">
      <dgm:prSet presAssocID="{05DC2E85-52C6-4D3A-A183-9E2E7E9A0DCF}" presName="space" presStyleCnt="0"/>
      <dgm:spPr/>
    </dgm:pt>
    <dgm:pt modelId="{394E4FB5-4A8F-4A67-A0BC-443CD96A5D74}" type="pres">
      <dgm:prSet presAssocID="{BD44E80D-11DA-4097-A274-BF99D3BED616}" presName="composite" presStyleCnt="0"/>
      <dgm:spPr/>
    </dgm:pt>
    <dgm:pt modelId="{067866D2-30FC-4592-9D61-37E2FECDAE97}" type="pres">
      <dgm:prSet presAssocID="{BD44E80D-11DA-4097-A274-BF99D3BED616}" presName="LShape" presStyleLbl="alignNode1" presStyleIdx="2" presStyleCnt="5"/>
      <dgm:spPr/>
    </dgm:pt>
    <dgm:pt modelId="{8CBF5B52-AEC8-466F-A533-B01EAE7CD6C7}" type="pres">
      <dgm:prSet presAssocID="{BD44E80D-11DA-4097-A274-BF99D3BED616}" presName="ParentText" presStyleLbl="revTx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AE921D9-E279-4D60-A4E5-4EC73544ADEB}" type="pres">
      <dgm:prSet presAssocID="{BD44E80D-11DA-4097-A274-BF99D3BED616}" presName="Triangle" presStyleLbl="alignNode1" presStyleIdx="3" presStyleCnt="5"/>
      <dgm:spPr/>
    </dgm:pt>
    <dgm:pt modelId="{0C2040E9-6213-422A-87CA-195CF721D878}" type="pres">
      <dgm:prSet presAssocID="{9D478694-8BF6-4BB4-9972-1E8E56032FEE}" presName="sibTrans" presStyleCnt="0"/>
      <dgm:spPr/>
    </dgm:pt>
    <dgm:pt modelId="{3C21E45D-ACAE-43E2-B1BF-E524E0363165}" type="pres">
      <dgm:prSet presAssocID="{9D478694-8BF6-4BB4-9972-1E8E56032FEE}" presName="space" presStyleCnt="0"/>
      <dgm:spPr/>
    </dgm:pt>
    <dgm:pt modelId="{EE1A4B09-FD3A-419F-A5BB-6854883E8E6A}" type="pres">
      <dgm:prSet presAssocID="{C6D431FD-5A44-48F1-812B-7DDBC9541599}" presName="composite" presStyleCnt="0"/>
      <dgm:spPr/>
    </dgm:pt>
    <dgm:pt modelId="{F35EFAFB-3C2B-4BD3-B6DF-DEBFF8754BAB}" type="pres">
      <dgm:prSet presAssocID="{C6D431FD-5A44-48F1-812B-7DDBC9541599}" presName="LShape" presStyleLbl="alignNode1" presStyleIdx="4" presStyleCnt="5"/>
      <dgm:spPr/>
    </dgm:pt>
    <dgm:pt modelId="{DBDEA9FA-AFA0-44CC-8F36-9D60BE6F83CE}" type="pres">
      <dgm:prSet presAssocID="{C6D431FD-5A44-48F1-812B-7DDBC9541599}" presName="ParentText" presStyleLbl="revTx" presStyleIdx="2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DCC5EBA4-789D-47EF-93DF-1529CB58C3F7}" type="presOf" srcId="{ABD9BB26-B99B-49B9-AA85-F9C2FDB6FD8A}" destId="{5FB199FC-8294-4A87-999D-41BDAEC226B9}" srcOrd="0" destOrd="0" presId="urn:microsoft.com/office/officeart/2009/3/layout/StepUpProcess"/>
    <dgm:cxn modelId="{A7D82122-902F-4EF3-999A-97B3897EAA29}" type="presOf" srcId="{7650D8C7-DB61-4DB4-AF1A-32C289BDE8BD}" destId="{F556D52E-0015-41A3-B713-0B9A2E6A19AF}" srcOrd="0" destOrd="0" presId="urn:microsoft.com/office/officeart/2009/3/layout/StepUpProcess"/>
    <dgm:cxn modelId="{46FEE438-00F4-4E0F-BD4C-6E03BC182A6E}" type="presOf" srcId="{C6D431FD-5A44-48F1-812B-7DDBC9541599}" destId="{DBDEA9FA-AFA0-44CC-8F36-9D60BE6F83CE}" srcOrd="0" destOrd="0" presId="urn:microsoft.com/office/officeart/2009/3/layout/StepUpProcess"/>
    <dgm:cxn modelId="{53EFE639-9418-4783-972A-2105D3DDAA01}" type="presOf" srcId="{BD44E80D-11DA-4097-A274-BF99D3BED616}" destId="{8CBF5B52-AEC8-466F-A533-B01EAE7CD6C7}" srcOrd="0" destOrd="0" presId="urn:microsoft.com/office/officeart/2009/3/layout/StepUpProcess"/>
    <dgm:cxn modelId="{D76C79DF-E16F-447F-8E70-ED9C4B5C54CE}" srcId="{7650D8C7-DB61-4DB4-AF1A-32C289BDE8BD}" destId="{C6D431FD-5A44-48F1-812B-7DDBC9541599}" srcOrd="2" destOrd="0" parTransId="{70030AEE-87E2-43A7-AD88-7F2B4470B202}" sibTransId="{488B5392-505A-4E43-8E02-0336FFE25890}"/>
    <dgm:cxn modelId="{C6876C02-0A4B-4A3E-9FAE-8B6134E33DB9}" srcId="{7650D8C7-DB61-4DB4-AF1A-32C289BDE8BD}" destId="{BD44E80D-11DA-4097-A274-BF99D3BED616}" srcOrd="1" destOrd="0" parTransId="{A43C3D3B-3807-44DC-9EFA-7F0E9BE47554}" sibTransId="{9D478694-8BF6-4BB4-9972-1E8E56032FEE}"/>
    <dgm:cxn modelId="{3F9F0351-DA6E-4F09-87D7-4EC38A8D7ACD}" srcId="{7650D8C7-DB61-4DB4-AF1A-32C289BDE8BD}" destId="{ABD9BB26-B99B-49B9-AA85-F9C2FDB6FD8A}" srcOrd="0" destOrd="0" parTransId="{B4B66A51-0AF6-4147-B984-5ADC5D944689}" sibTransId="{05DC2E85-52C6-4D3A-A183-9E2E7E9A0DCF}"/>
    <dgm:cxn modelId="{FE3710B2-B20E-462E-B1C0-B12B301B4A82}" type="presParOf" srcId="{F556D52E-0015-41A3-B713-0B9A2E6A19AF}" destId="{9D188F05-E736-4BB5-8E0B-DD88D0573F3C}" srcOrd="0" destOrd="0" presId="urn:microsoft.com/office/officeart/2009/3/layout/StepUpProcess"/>
    <dgm:cxn modelId="{B75AAC18-0CE9-4D4B-AAB3-FBE6557BF022}" type="presParOf" srcId="{9D188F05-E736-4BB5-8E0B-DD88D0573F3C}" destId="{5B4D13BB-3A4D-4F64-9E7E-C93321F91502}" srcOrd="0" destOrd="0" presId="urn:microsoft.com/office/officeart/2009/3/layout/StepUpProcess"/>
    <dgm:cxn modelId="{F24352B4-BB1F-4312-8340-C5CDA26C4F9C}" type="presParOf" srcId="{9D188F05-E736-4BB5-8E0B-DD88D0573F3C}" destId="{5FB199FC-8294-4A87-999D-41BDAEC226B9}" srcOrd="1" destOrd="0" presId="urn:microsoft.com/office/officeart/2009/3/layout/StepUpProcess"/>
    <dgm:cxn modelId="{F2153237-4869-4AC5-800B-3068F8B033D5}" type="presParOf" srcId="{9D188F05-E736-4BB5-8E0B-DD88D0573F3C}" destId="{6E8C847B-6E0E-40E1-A73F-5F4D03A80AE6}" srcOrd="2" destOrd="0" presId="urn:microsoft.com/office/officeart/2009/3/layout/StepUpProcess"/>
    <dgm:cxn modelId="{F527F376-0AF0-43F3-B68C-5E69AF848736}" type="presParOf" srcId="{F556D52E-0015-41A3-B713-0B9A2E6A19AF}" destId="{31EB8B12-F2F4-4992-BFD4-0B5AC6D21713}" srcOrd="1" destOrd="0" presId="urn:microsoft.com/office/officeart/2009/3/layout/StepUpProcess"/>
    <dgm:cxn modelId="{C4BB5E6D-DC44-4F1D-82E3-0BDDA9B68F7C}" type="presParOf" srcId="{31EB8B12-F2F4-4992-BFD4-0B5AC6D21713}" destId="{8D02DA7E-3402-4A53-9A1F-5E46A5BBE3EF}" srcOrd="0" destOrd="0" presId="urn:microsoft.com/office/officeart/2009/3/layout/StepUpProcess"/>
    <dgm:cxn modelId="{08F2556B-7C09-493F-9125-4DD3100599E1}" type="presParOf" srcId="{F556D52E-0015-41A3-B713-0B9A2E6A19AF}" destId="{394E4FB5-4A8F-4A67-A0BC-443CD96A5D74}" srcOrd="2" destOrd="0" presId="urn:microsoft.com/office/officeart/2009/3/layout/StepUpProcess"/>
    <dgm:cxn modelId="{0DA5449E-1753-4759-805B-ACBCE6FB97AA}" type="presParOf" srcId="{394E4FB5-4A8F-4A67-A0BC-443CD96A5D74}" destId="{067866D2-30FC-4592-9D61-37E2FECDAE97}" srcOrd="0" destOrd="0" presId="urn:microsoft.com/office/officeart/2009/3/layout/StepUpProcess"/>
    <dgm:cxn modelId="{DE89BB88-0353-476F-9958-7908E04C1541}" type="presParOf" srcId="{394E4FB5-4A8F-4A67-A0BC-443CD96A5D74}" destId="{8CBF5B52-AEC8-466F-A533-B01EAE7CD6C7}" srcOrd="1" destOrd="0" presId="urn:microsoft.com/office/officeart/2009/3/layout/StepUpProcess"/>
    <dgm:cxn modelId="{FFE237D5-4B2E-4692-9646-EBC562D60667}" type="presParOf" srcId="{394E4FB5-4A8F-4A67-A0BC-443CD96A5D74}" destId="{FAE921D9-E279-4D60-A4E5-4EC73544ADEB}" srcOrd="2" destOrd="0" presId="urn:microsoft.com/office/officeart/2009/3/layout/StepUpProcess"/>
    <dgm:cxn modelId="{CF383CEE-C8D2-41AF-8054-1E4CBB5E793D}" type="presParOf" srcId="{F556D52E-0015-41A3-B713-0B9A2E6A19AF}" destId="{0C2040E9-6213-422A-87CA-195CF721D878}" srcOrd="3" destOrd="0" presId="urn:microsoft.com/office/officeart/2009/3/layout/StepUpProcess"/>
    <dgm:cxn modelId="{4F090CCD-41D2-44D1-B6A9-CE0DF3094DF5}" type="presParOf" srcId="{0C2040E9-6213-422A-87CA-195CF721D878}" destId="{3C21E45D-ACAE-43E2-B1BF-E524E0363165}" srcOrd="0" destOrd="0" presId="urn:microsoft.com/office/officeart/2009/3/layout/StepUpProcess"/>
    <dgm:cxn modelId="{BAA683BE-864C-4771-BB9A-656FD6A94914}" type="presParOf" srcId="{F556D52E-0015-41A3-B713-0B9A2E6A19AF}" destId="{EE1A4B09-FD3A-419F-A5BB-6854883E8E6A}" srcOrd="4" destOrd="0" presId="urn:microsoft.com/office/officeart/2009/3/layout/StepUpProcess"/>
    <dgm:cxn modelId="{D516FEC1-58A6-422B-AD06-C53DAC4C3173}" type="presParOf" srcId="{EE1A4B09-FD3A-419F-A5BB-6854883E8E6A}" destId="{F35EFAFB-3C2B-4BD3-B6DF-DEBFF8754BAB}" srcOrd="0" destOrd="0" presId="urn:microsoft.com/office/officeart/2009/3/layout/StepUpProcess"/>
    <dgm:cxn modelId="{EF2F65CB-1069-46AB-93CA-D6E64F7B64EA}" type="presParOf" srcId="{EE1A4B09-FD3A-419F-A5BB-6854883E8E6A}" destId="{DBDEA9FA-AFA0-44CC-8F36-9D60BE6F83CE}" srcOrd="1" destOrd="0" presId="urn:microsoft.com/office/officeart/2009/3/layout/StepUpProces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32421360-69C8-479D-BABD-8EC77F6D4C50}" type="doc">
      <dgm:prSet loTypeId="urn:microsoft.com/office/officeart/2005/8/layout/vProcess5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DBA9D062-6E79-422F-9C67-2C036E058017}">
      <dgm:prSet phldrT="[Текст]">
        <dgm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Повышенный уровень C-реактивного белка (CРБ),экспрессия которого стимулируется IL-6,  является </a:t>
          </a:r>
          <a:r>
            <a:rPr lang="ru-RU" b="1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биомаркером</a:t>
          </a:r>
          <a:r>
            <a: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тяжелой бета-</a:t>
          </a:r>
          <a:r>
            <a:rPr lang="ru-RU" b="1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коронавирусной</a:t>
          </a:r>
          <a:r>
            <a: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инфекции.</a:t>
          </a:r>
          <a:endParaRPr lang="ru-RU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7F3C3C02-244E-4EC3-836C-92359EE47ED4}" type="parTrans" cxnId="{C0B0A3AB-45B1-4FD9-9323-070B0A9CFFC1}">
      <dgm:prSet/>
      <dgm:spPr/>
      <dgm:t>
        <a:bodyPr/>
        <a:lstStyle/>
        <a:p>
          <a:endParaRPr lang="ru-RU"/>
        </a:p>
      </dgm:t>
    </dgm:pt>
    <dgm:pt modelId="{A0BE28F4-60D9-4B47-9A97-B8ED3EF97B02}" type="sibTrans" cxnId="{C0B0A3AB-45B1-4FD9-9323-070B0A9CFFC1}">
      <dgm:prSet/>
      <dgm:spPr/>
      <dgm:t>
        <a:bodyPr/>
        <a:lstStyle/>
        <a:p>
          <a:endParaRPr lang="ru-RU"/>
        </a:p>
      </dgm:t>
    </dgm:pt>
    <dgm:pt modelId="{8611CA29-5E09-4C9F-9730-3C40038AEF81}">
      <dgm:prSet phldrT="[Текст]">
        <dgm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Инфицирование бета-</a:t>
          </a:r>
          <a:r>
            <a:rPr lang="ru-RU" b="1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коронавирусом</a:t>
          </a:r>
          <a:r>
            <a: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моноцитов, макрофагов и дендритных клеток приводит к их активации и секреции IL-6 и других провоспалительных цитокинов. IL-6 обладает выраженными </a:t>
          </a:r>
          <a:r>
            <a:rPr lang="ru-RU" b="1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провоспалительными</a:t>
          </a:r>
          <a:r>
            <a: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свойствами </a:t>
          </a:r>
          <a:endParaRPr lang="ru-RU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DD733FF9-BC61-46E9-BDFD-987F54EF6E38}" type="parTrans" cxnId="{6E86BFED-5F98-437E-AB68-47204745C31C}">
      <dgm:prSet/>
      <dgm:spPr/>
      <dgm:t>
        <a:bodyPr/>
        <a:lstStyle/>
        <a:p>
          <a:endParaRPr lang="ru-RU"/>
        </a:p>
      </dgm:t>
    </dgm:pt>
    <dgm:pt modelId="{0B9BC669-30EA-4FE6-935C-8325A0CC1C6F}" type="sibTrans" cxnId="{6E86BFED-5F98-437E-AB68-47204745C31C}">
      <dgm:prSet/>
      <dgm:spPr/>
      <dgm:t>
        <a:bodyPr/>
        <a:lstStyle/>
        <a:p>
          <a:endParaRPr lang="ru-RU"/>
        </a:p>
      </dgm:t>
    </dgm:pt>
    <dgm:pt modelId="{1D093C76-C7E9-4A05-A1AC-548DA95C74B5}">
      <dgm:prSet phldrT="[Текст]">
        <dgm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IL-6 может передавать сигналы по двум основным путям, которые называются классической </a:t>
          </a:r>
          <a:r>
            <a:rPr lang="ru-RU" b="1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цис</a:t>
          </a:r>
          <a:r>
            <a: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-передачей или транс-передачей. </a:t>
          </a:r>
          <a:endParaRPr lang="ru-RU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5CF1DEB0-0E44-4569-BC18-E4F1DFA9826B}" type="parTrans" cxnId="{C0AA521D-DD4A-4501-92DD-0A6DF123B290}">
      <dgm:prSet/>
      <dgm:spPr/>
      <dgm:t>
        <a:bodyPr/>
        <a:lstStyle/>
        <a:p>
          <a:endParaRPr lang="ru-RU"/>
        </a:p>
      </dgm:t>
    </dgm:pt>
    <dgm:pt modelId="{3BE77996-1BBF-45A4-BD39-BC22DD0A0F9B}" type="sibTrans" cxnId="{C0AA521D-DD4A-4501-92DD-0A6DF123B290}">
      <dgm:prSet/>
      <dgm:spPr/>
      <dgm:t>
        <a:bodyPr/>
        <a:lstStyle/>
        <a:p>
          <a:endParaRPr lang="ru-RU"/>
        </a:p>
      </dgm:t>
    </dgm:pt>
    <dgm:pt modelId="{37CE48E5-5375-4293-B131-D731E168067B}" type="pres">
      <dgm:prSet presAssocID="{32421360-69C8-479D-BABD-8EC77F6D4C50}" presName="outerComposite" presStyleCnt="0">
        <dgm:presLayoutVars>
          <dgm:chMax val="5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8033EB53-4061-473A-B0BF-1A5EB616E5DD}" type="pres">
      <dgm:prSet presAssocID="{32421360-69C8-479D-BABD-8EC77F6D4C50}" presName="dummyMaxCanvas" presStyleCnt="0">
        <dgm:presLayoutVars/>
      </dgm:prSet>
      <dgm:spPr/>
    </dgm:pt>
    <dgm:pt modelId="{1807FD38-80C5-4280-B1CE-EBE187011864}" type="pres">
      <dgm:prSet presAssocID="{32421360-69C8-479D-BABD-8EC77F6D4C50}" presName="ThreeNodes_1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0A29E63-8EB8-4645-AD0B-5969A0515BCC}" type="pres">
      <dgm:prSet presAssocID="{32421360-69C8-479D-BABD-8EC77F6D4C50}" presName="ThreeNodes_2" presStyleLbl="node1" presStyleIdx="1" presStyleCnt="3" custLinFactNeighborX="-554" custLinFactNeighborY="-314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5E34980-D6C5-4789-BCDD-250DA5AD7FA1}" type="pres">
      <dgm:prSet presAssocID="{32421360-69C8-479D-BABD-8EC77F6D4C50}" presName="ThreeNodes_3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D6BD5F9-E468-4C54-99CB-80298020D50B}" type="pres">
      <dgm:prSet presAssocID="{32421360-69C8-479D-BABD-8EC77F6D4C50}" presName="ThreeConn_1-2" presStyleLbl="fgAccFollowNode1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E188D80-B32D-4E0A-8A0F-9D25F8C697B2}" type="pres">
      <dgm:prSet presAssocID="{32421360-69C8-479D-BABD-8EC77F6D4C50}" presName="ThreeConn_2-3" presStyleLbl="fgAccFollowNode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D83FE51-2B9F-4D52-A3FF-577D582DD90A}" type="pres">
      <dgm:prSet presAssocID="{32421360-69C8-479D-BABD-8EC77F6D4C50}" presName="ThreeNodes_1_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465CFCF-FF07-49B4-AACD-8A66D0BBF75E}" type="pres">
      <dgm:prSet presAssocID="{32421360-69C8-479D-BABD-8EC77F6D4C50}" presName="ThreeNodes_2_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EE9393C-B1D7-428E-AFAD-0E2E0F10A55B}" type="pres">
      <dgm:prSet presAssocID="{32421360-69C8-479D-BABD-8EC77F6D4C50}" presName="ThreeNodes_3_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355100B-0DED-44AF-BAA0-56EE58E2C71E}" type="presOf" srcId="{0B9BC669-30EA-4FE6-935C-8325A0CC1C6F}" destId="{5E188D80-B32D-4E0A-8A0F-9D25F8C697B2}" srcOrd="0" destOrd="0" presId="urn:microsoft.com/office/officeart/2005/8/layout/vProcess5"/>
    <dgm:cxn modelId="{C0B0A3AB-45B1-4FD9-9323-070B0A9CFFC1}" srcId="{32421360-69C8-479D-BABD-8EC77F6D4C50}" destId="{DBA9D062-6E79-422F-9C67-2C036E058017}" srcOrd="0" destOrd="0" parTransId="{7F3C3C02-244E-4EC3-836C-92359EE47ED4}" sibTransId="{A0BE28F4-60D9-4B47-9A97-B8ED3EF97B02}"/>
    <dgm:cxn modelId="{70BEBBB1-963F-4691-AF02-5529F7501108}" type="presOf" srcId="{DBA9D062-6E79-422F-9C67-2C036E058017}" destId="{7D83FE51-2B9F-4D52-A3FF-577D582DD90A}" srcOrd="1" destOrd="0" presId="urn:microsoft.com/office/officeart/2005/8/layout/vProcess5"/>
    <dgm:cxn modelId="{79C56ECA-6D6C-45F1-A693-5E5DA95F02C6}" type="presOf" srcId="{1D093C76-C7E9-4A05-A1AC-548DA95C74B5}" destId="{75E34980-D6C5-4789-BCDD-250DA5AD7FA1}" srcOrd="0" destOrd="0" presId="urn:microsoft.com/office/officeart/2005/8/layout/vProcess5"/>
    <dgm:cxn modelId="{6E86BFED-5F98-437E-AB68-47204745C31C}" srcId="{32421360-69C8-479D-BABD-8EC77F6D4C50}" destId="{8611CA29-5E09-4C9F-9730-3C40038AEF81}" srcOrd="1" destOrd="0" parTransId="{DD733FF9-BC61-46E9-BDFD-987F54EF6E38}" sibTransId="{0B9BC669-30EA-4FE6-935C-8325A0CC1C6F}"/>
    <dgm:cxn modelId="{DC5C39C9-870A-4094-B4B2-DF6BF103E4E0}" type="presOf" srcId="{8611CA29-5E09-4C9F-9730-3C40038AEF81}" destId="{00A29E63-8EB8-4645-AD0B-5969A0515BCC}" srcOrd="0" destOrd="0" presId="urn:microsoft.com/office/officeart/2005/8/layout/vProcess5"/>
    <dgm:cxn modelId="{1BB1D589-3ADC-484C-8108-247D45AD373A}" type="presOf" srcId="{8611CA29-5E09-4C9F-9730-3C40038AEF81}" destId="{7465CFCF-FF07-49B4-AACD-8A66D0BBF75E}" srcOrd="1" destOrd="0" presId="urn:microsoft.com/office/officeart/2005/8/layout/vProcess5"/>
    <dgm:cxn modelId="{D440F9FA-EB52-4822-9883-DB2FDA16E914}" type="presOf" srcId="{32421360-69C8-479D-BABD-8EC77F6D4C50}" destId="{37CE48E5-5375-4293-B131-D731E168067B}" srcOrd="0" destOrd="0" presId="urn:microsoft.com/office/officeart/2005/8/layout/vProcess5"/>
    <dgm:cxn modelId="{6EB1AF2A-04C5-4348-9F44-6EF89F512C05}" type="presOf" srcId="{1D093C76-C7E9-4A05-A1AC-548DA95C74B5}" destId="{6EE9393C-B1D7-428E-AFAD-0E2E0F10A55B}" srcOrd="1" destOrd="0" presId="urn:microsoft.com/office/officeart/2005/8/layout/vProcess5"/>
    <dgm:cxn modelId="{5EC2BC84-92A2-4ECE-A4D0-C0E010099113}" type="presOf" srcId="{A0BE28F4-60D9-4B47-9A97-B8ED3EF97B02}" destId="{4D6BD5F9-E468-4C54-99CB-80298020D50B}" srcOrd="0" destOrd="0" presId="urn:microsoft.com/office/officeart/2005/8/layout/vProcess5"/>
    <dgm:cxn modelId="{1B6DDA7E-3AB1-4656-81EC-DD5962DC8502}" type="presOf" srcId="{DBA9D062-6E79-422F-9C67-2C036E058017}" destId="{1807FD38-80C5-4280-B1CE-EBE187011864}" srcOrd="0" destOrd="0" presId="urn:microsoft.com/office/officeart/2005/8/layout/vProcess5"/>
    <dgm:cxn modelId="{C0AA521D-DD4A-4501-92DD-0A6DF123B290}" srcId="{32421360-69C8-479D-BABD-8EC77F6D4C50}" destId="{1D093C76-C7E9-4A05-A1AC-548DA95C74B5}" srcOrd="2" destOrd="0" parTransId="{5CF1DEB0-0E44-4569-BC18-E4F1DFA9826B}" sibTransId="{3BE77996-1BBF-45A4-BD39-BC22DD0A0F9B}"/>
    <dgm:cxn modelId="{E721846E-616E-4DA1-9B8A-CDB7F3F89110}" type="presParOf" srcId="{37CE48E5-5375-4293-B131-D731E168067B}" destId="{8033EB53-4061-473A-B0BF-1A5EB616E5DD}" srcOrd="0" destOrd="0" presId="urn:microsoft.com/office/officeart/2005/8/layout/vProcess5"/>
    <dgm:cxn modelId="{FCF72C66-386B-4D55-803A-B6CE902463DE}" type="presParOf" srcId="{37CE48E5-5375-4293-B131-D731E168067B}" destId="{1807FD38-80C5-4280-B1CE-EBE187011864}" srcOrd="1" destOrd="0" presId="urn:microsoft.com/office/officeart/2005/8/layout/vProcess5"/>
    <dgm:cxn modelId="{897C1CC8-8DCD-4832-A563-C61FFD7035D2}" type="presParOf" srcId="{37CE48E5-5375-4293-B131-D731E168067B}" destId="{00A29E63-8EB8-4645-AD0B-5969A0515BCC}" srcOrd="2" destOrd="0" presId="urn:microsoft.com/office/officeart/2005/8/layout/vProcess5"/>
    <dgm:cxn modelId="{76D0B76E-8EAC-42B3-A61B-14659AA37601}" type="presParOf" srcId="{37CE48E5-5375-4293-B131-D731E168067B}" destId="{75E34980-D6C5-4789-BCDD-250DA5AD7FA1}" srcOrd="3" destOrd="0" presId="urn:microsoft.com/office/officeart/2005/8/layout/vProcess5"/>
    <dgm:cxn modelId="{8889D008-59C3-4353-A0AF-A9620B0F5CBC}" type="presParOf" srcId="{37CE48E5-5375-4293-B131-D731E168067B}" destId="{4D6BD5F9-E468-4C54-99CB-80298020D50B}" srcOrd="4" destOrd="0" presId="urn:microsoft.com/office/officeart/2005/8/layout/vProcess5"/>
    <dgm:cxn modelId="{63E04449-752E-4EF3-B59B-7D6E12528107}" type="presParOf" srcId="{37CE48E5-5375-4293-B131-D731E168067B}" destId="{5E188D80-B32D-4E0A-8A0F-9D25F8C697B2}" srcOrd="5" destOrd="0" presId="urn:microsoft.com/office/officeart/2005/8/layout/vProcess5"/>
    <dgm:cxn modelId="{62325ABE-0B8B-4BD9-B378-A1E114707DD4}" type="presParOf" srcId="{37CE48E5-5375-4293-B131-D731E168067B}" destId="{7D83FE51-2B9F-4D52-A3FF-577D582DD90A}" srcOrd="6" destOrd="0" presId="urn:microsoft.com/office/officeart/2005/8/layout/vProcess5"/>
    <dgm:cxn modelId="{016896CD-61A9-497C-A216-125BB21666E9}" type="presParOf" srcId="{37CE48E5-5375-4293-B131-D731E168067B}" destId="{7465CFCF-FF07-49B4-AACD-8A66D0BBF75E}" srcOrd="7" destOrd="0" presId="urn:microsoft.com/office/officeart/2005/8/layout/vProcess5"/>
    <dgm:cxn modelId="{91285F3B-4D4B-4247-91AD-579D1A54B304}" type="presParOf" srcId="{37CE48E5-5375-4293-B131-D731E168067B}" destId="{6EE9393C-B1D7-428E-AFAD-0E2E0F10A55B}" srcOrd="8" destOrd="0" presId="urn:microsoft.com/office/officeart/2005/8/layout/vProcess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4.xml><?xml version="1.0" encoding="utf-8"?>
<dgm:dataModel xmlns:dgm="http://schemas.openxmlformats.org/drawingml/2006/diagram" xmlns:a="http://schemas.openxmlformats.org/drawingml/2006/main">
  <dgm:ptLst>
    <dgm:pt modelId="{B3962168-741C-4012-9A07-01269FFEE166}" type="doc">
      <dgm:prSet loTypeId="urn:microsoft.com/office/officeart/2005/8/layout/lProcess1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927E9825-8658-4B0A-BD24-AC9FB9DE5CCB}">
      <dgm:prSet phldrT="[Текст]">
        <dgm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dirty="0" smtClean="0"/>
            <a:t>Все:</a:t>
          </a:r>
        </a:p>
      </dgm:t>
    </dgm:pt>
    <dgm:pt modelId="{D511B117-FB90-42F9-AEE2-C34857257631}" type="parTrans" cxnId="{DAD77167-5855-4858-83C3-A10060D35562}">
      <dgm:prSet/>
      <dgm:spPr/>
      <dgm:t>
        <a:bodyPr/>
        <a:lstStyle/>
        <a:p>
          <a:endParaRPr lang="ru-RU"/>
        </a:p>
      </dgm:t>
    </dgm:pt>
    <dgm:pt modelId="{8A410C18-9C38-4338-A76B-2F1A9FE185FB}" type="sibTrans" cxnId="{DAD77167-5855-4858-83C3-A10060D35562}">
      <dgm:prSet/>
      <dgm:spPr/>
      <dgm:t>
        <a:bodyPr/>
        <a:lstStyle/>
        <a:p>
          <a:endParaRPr lang="ru-RU"/>
        </a:p>
      </dgm:t>
    </dgm:pt>
    <dgm:pt modelId="{B83C49E9-ED09-4485-8532-27ED44D89DEC}">
      <dgm:prSet phldrT="[Текст]"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dirty="0" smtClean="0"/>
            <a:t>Постоянная лихорадка &gt;38,5°</a:t>
          </a:r>
          <a:r>
            <a:rPr lang="en-US" dirty="0" smtClean="0"/>
            <a:t>C</a:t>
          </a:r>
          <a:r>
            <a:rPr lang="ru-RU" dirty="0" smtClean="0"/>
            <a:t> более 3 дней</a:t>
          </a:r>
        </a:p>
        <a:p>
          <a:pPr defTabSz="2311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dirty="0"/>
        </a:p>
      </dgm:t>
    </dgm:pt>
    <dgm:pt modelId="{E8D6B0EC-9A7B-49CD-B3DD-D7B96EDD4881}" type="parTrans" cxnId="{535B4E68-2D6A-4118-B3F1-50BACB2E9625}">
      <dgm:prSet/>
      <dgm:spPr/>
      <dgm:t>
        <a:bodyPr/>
        <a:lstStyle/>
        <a:p>
          <a:endParaRPr lang="ru-RU"/>
        </a:p>
      </dgm:t>
    </dgm:pt>
    <dgm:pt modelId="{67DEF181-F6E5-4147-AAF1-E9A1F516A401}" type="sibTrans" cxnId="{535B4E68-2D6A-4118-B3F1-50BACB2E9625}">
      <dgm:prSet/>
      <dgm:spPr/>
      <dgm:t>
        <a:bodyPr/>
        <a:lstStyle/>
        <a:p>
          <a:endParaRPr lang="ru-RU"/>
        </a:p>
      </dgm:t>
    </dgm:pt>
    <dgm:pt modelId="{2E3272AE-9C0A-4D0E-ACF2-06EF39F86132}">
      <dgm:prSet phldrT="[Текст]">
        <dgm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dirty="0" smtClean="0"/>
            <a:t>Наиболее часто: •</a:t>
          </a:r>
        </a:p>
        <a:p>
          <a:r>
            <a:rPr lang="ru-RU" dirty="0" smtClean="0"/>
            <a:t>• </a:t>
          </a:r>
          <a:endParaRPr lang="ru-RU" dirty="0"/>
        </a:p>
      </dgm:t>
    </dgm:pt>
    <dgm:pt modelId="{4417AC66-450D-4F06-8004-8AE24CEBAAFF}" type="parTrans" cxnId="{ADC7B2B2-3ACD-4EC6-B057-5081753A9B4E}">
      <dgm:prSet/>
      <dgm:spPr/>
      <dgm:t>
        <a:bodyPr/>
        <a:lstStyle/>
        <a:p>
          <a:endParaRPr lang="ru-RU"/>
        </a:p>
      </dgm:t>
    </dgm:pt>
    <dgm:pt modelId="{EBB13ECB-CB85-448C-B916-34DEC1B8F453}" type="sibTrans" cxnId="{ADC7B2B2-3ACD-4EC6-B057-5081753A9B4E}">
      <dgm:prSet/>
      <dgm:spPr/>
      <dgm:t>
        <a:bodyPr/>
        <a:lstStyle/>
        <a:p>
          <a:endParaRPr lang="ru-RU"/>
        </a:p>
      </dgm:t>
    </dgm:pt>
    <dgm:pt modelId="{CD488F0A-D072-4554-830D-9B1203FC6E8B}">
      <dgm:prSet phldrT="[Текст]"/>
      <dgm:spPr/>
      <dgm:t>
        <a:bodyPr/>
        <a:lstStyle/>
        <a:p>
          <a:r>
            <a:rPr lang="ru-RU" dirty="0" smtClean="0"/>
            <a:t>Потребность в кислороде •</a:t>
          </a:r>
          <a:endParaRPr lang="ru-RU" dirty="0"/>
        </a:p>
      </dgm:t>
    </dgm:pt>
    <dgm:pt modelId="{447B1A10-856C-462C-81C4-8CE4750D4999}" type="parTrans" cxnId="{EBCC4EFD-CF86-4288-8903-BDFD64012F8B}">
      <dgm:prSet/>
      <dgm:spPr/>
      <dgm:t>
        <a:bodyPr/>
        <a:lstStyle/>
        <a:p>
          <a:endParaRPr lang="ru-RU"/>
        </a:p>
      </dgm:t>
    </dgm:pt>
    <dgm:pt modelId="{C6AC3913-E0B2-44F0-81C0-1FA1C93B40D2}" type="sibTrans" cxnId="{EBCC4EFD-CF86-4288-8903-BDFD64012F8B}">
      <dgm:prSet/>
      <dgm:spPr/>
      <dgm:t>
        <a:bodyPr/>
        <a:lstStyle/>
        <a:p>
          <a:endParaRPr lang="ru-RU"/>
        </a:p>
      </dgm:t>
    </dgm:pt>
    <dgm:pt modelId="{CED1FB59-5287-4C55-8E4D-DAA03A761832}">
      <dgm:prSet phldrT="[Текст]"/>
      <dgm:spPr/>
      <dgm:t>
        <a:bodyPr/>
        <a:lstStyle/>
        <a:p>
          <a:r>
            <a:rPr lang="ru-RU" dirty="0" smtClean="0"/>
            <a:t>Артериальная гипотензия</a:t>
          </a:r>
          <a:endParaRPr lang="ru-RU" dirty="0"/>
        </a:p>
      </dgm:t>
    </dgm:pt>
    <dgm:pt modelId="{FA3898B6-5BB4-43A2-8681-FC4FC0536165}" type="parTrans" cxnId="{B899E2E4-2081-4F65-A2B9-242265C45397}">
      <dgm:prSet/>
      <dgm:spPr/>
      <dgm:t>
        <a:bodyPr/>
        <a:lstStyle/>
        <a:p>
          <a:endParaRPr lang="ru-RU"/>
        </a:p>
      </dgm:t>
    </dgm:pt>
    <dgm:pt modelId="{7106F861-6A7F-4EE8-B1AC-4415C246533A}" type="sibTrans" cxnId="{B899E2E4-2081-4F65-A2B9-242265C45397}">
      <dgm:prSet/>
      <dgm:spPr/>
      <dgm:t>
        <a:bodyPr/>
        <a:lstStyle/>
        <a:p>
          <a:endParaRPr lang="ru-RU"/>
        </a:p>
      </dgm:t>
    </dgm:pt>
    <dgm:pt modelId="{70C6564D-26E3-4C16-99A0-0E8886A6B36C}" type="pres">
      <dgm:prSet presAssocID="{B3962168-741C-4012-9A07-01269FFEE166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7156F31-517B-4DAD-963F-CD0F83D4A7E3}" type="pres">
      <dgm:prSet presAssocID="{927E9825-8658-4B0A-BD24-AC9FB9DE5CCB}" presName="vertFlow" presStyleCnt="0"/>
      <dgm:spPr/>
    </dgm:pt>
    <dgm:pt modelId="{202C3BCB-8231-4C64-871B-B34563EFFB2B}" type="pres">
      <dgm:prSet presAssocID="{927E9825-8658-4B0A-BD24-AC9FB9DE5CCB}" presName="header" presStyleLbl="node1" presStyleIdx="0" presStyleCnt="2"/>
      <dgm:spPr/>
      <dgm:t>
        <a:bodyPr/>
        <a:lstStyle/>
        <a:p>
          <a:endParaRPr lang="ru-RU"/>
        </a:p>
      </dgm:t>
    </dgm:pt>
    <dgm:pt modelId="{952C6ECE-67AA-45F3-9FA5-683EF345481F}" type="pres">
      <dgm:prSet presAssocID="{E8D6B0EC-9A7B-49CD-B3DD-D7B96EDD4881}" presName="parTrans" presStyleLbl="sibTrans2D1" presStyleIdx="0" presStyleCnt="3"/>
      <dgm:spPr/>
      <dgm:t>
        <a:bodyPr/>
        <a:lstStyle/>
        <a:p>
          <a:endParaRPr lang="ru-RU"/>
        </a:p>
      </dgm:t>
    </dgm:pt>
    <dgm:pt modelId="{5006997A-599D-497A-B53B-1600DAEF9D40}" type="pres">
      <dgm:prSet presAssocID="{B83C49E9-ED09-4485-8532-27ED44D89DEC}" presName="child" presStyleLbl="alignAccFollow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7C66C5D-C8D5-424E-9E44-0186C61C50BD}" type="pres">
      <dgm:prSet presAssocID="{927E9825-8658-4B0A-BD24-AC9FB9DE5CCB}" presName="hSp" presStyleCnt="0"/>
      <dgm:spPr/>
    </dgm:pt>
    <dgm:pt modelId="{D2E548B7-E8FF-4414-B371-A67E278A5D64}" type="pres">
      <dgm:prSet presAssocID="{2E3272AE-9C0A-4D0E-ACF2-06EF39F86132}" presName="vertFlow" presStyleCnt="0"/>
      <dgm:spPr/>
    </dgm:pt>
    <dgm:pt modelId="{221546A4-CDF3-48D5-A738-1F76CC081E55}" type="pres">
      <dgm:prSet presAssocID="{2E3272AE-9C0A-4D0E-ACF2-06EF39F86132}" presName="header" presStyleLbl="node1" presStyleIdx="1" presStyleCnt="2"/>
      <dgm:spPr/>
      <dgm:t>
        <a:bodyPr/>
        <a:lstStyle/>
        <a:p>
          <a:endParaRPr lang="ru-RU"/>
        </a:p>
      </dgm:t>
    </dgm:pt>
    <dgm:pt modelId="{345B30CD-A559-4143-A161-9E530439BFA6}" type="pres">
      <dgm:prSet presAssocID="{447B1A10-856C-462C-81C4-8CE4750D4999}" presName="parTrans" presStyleLbl="sibTrans2D1" presStyleIdx="1" presStyleCnt="3"/>
      <dgm:spPr/>
      <dgm:t>
        <a:bodyPr/>
        <a:lstStyle/>
        <a:p>
          <a:endParaRPr lang="ru-RU"/>
        </a:p>
      </dgm:t>
    </dgm:pt>
    <dgm:pt modelId="{0075AE8B-F380-4EFD-9C29-76CF7404EAB0}" type="pres">
      <dgm:prSet presAssocID="{CD488F0A-D072-4554-830D-9B1203FC6E8B}" presName="child" presStyleLbl="alignAccFollowNode1" presStyleIdx="1" presStyleCnt="3" custLinFactNeighborX="2073" custLinFactNeighborY="-23689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5D9EC07-A3B9-4FEB-B218-255316D3DECF}" type="pres">
      <dgm:prSet presAssocID="{C6AC3913-E0B2-44F0-81C0-1FA1C93B40D2}" presName="sibTrans" presStyleLbl="sibTrans2D1" presStyleIdx="2" presStyleCnt="3"/>
      <dgm:spPr/>
      <dgm:t>
        <a:bodyPr/>
        <a:lstStyle/>
        <a:p>
          <a:endParaRPr lang="ru-RU"/>
        </a:p>
      </dgm:t>
    </dgm:pt>
    <dgm:pt modelId="{789E3E36-03DB-466E-B6A1-1575697D9EE5}" type="pres">
      <dgm:prSet presAssocID="{CED1FB59-5287-4C55-8E4D-DAA03A761832}" presName="child" presStyleLbl="alignAccFollow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CA99E74-761F-4199-88A9-DAEB7A761209}" type="presOf" srcId="{C6AC3913-E0B2-44F0-81C0-1FA1C93B40D2}" destId="{95D9EC07-A3B9-4FEB-B218-255316D3DECF}" srcOrd="0" destOrd="0" presId="urn:microsoft.com/office/officeart/2005/8/layout/lProcess1"/>
    <dgm:cxn modelId="{9FF116E5-16FE-496E-AD4D-085443F09BF6}" type="presOf" srcId="{447B1A10-856C-462C-81C4-8CE4750D4999}" destId="{345B30CD-A559-4143-A161-9E530439BFA6}" srcOrd="0" destOrd="0" presId="urn:microsoft.com/office/officeart/2005/8/layout/lProcess1"/>
    <dgm:cxn modelId="{ADC7B2B2-3ACD-4EC6-B057-5081753A9B4E}" srcId="{B3962168-741C-4012-9A07-01269FFEE166}" destId="{2E3272AE-9C0A-4D0E-ACF2-06EF39F86132}" srcOrd="1" destOrd="0" parTransId="{4417AC66-450D-4F06-8004-8AE24CEBAAFF}" sibTransId="{EBB13ECB-CB85-448C-B916-34DEC1B8F453}"/>
    <dgm:cxn modelId="{1A20B6C2-747D-4EBE-A8E1-BECDD9591CD0}" type="presOf" srcId="{CED1FB59-5287-4C55-8E4D-DAA03A761832}" destId="{789E3E36-03DB-466E-B6A1-1575697D9EE5}" srcOrd="0" destOrd="0" presId="urn:microsoft.com/office/officeart/2005/8/layout/lProcess1"/>
    <dgm:cxn modelId="{5E6D73A9-44E0-4521-9396-80FA44A3EC94}" type="presOf" srcId="{B3962168-741C-4012-9A07-01269FFEE166}" destId="{70C6564D-26E3-4C16-99A0-0E8886A6B36C}" srcOrd="0" destOrd="0" presId="urn:microsoft.com/office/officeart/2005/8/layout/lProcess1"/>
    <dgm:cxn modelId="{B91C2756-B0A7-44FF-AB20-E31E3D5E9F51}" type="presOf" srcId="{E8D6B0EC-9A7B-49CD-B3DD-D7B96EDD4881}" destId="{952C6ECE-67AA-45F3-9FA5-683EF345481F}" srcOrd="0" destOrd="0" presId="urn:microsoft.com/office/officeart/2005/8/layout/lProcess1"/>
    <dgm:cxn modelId="{89A442A1-5E3B-473B-BDB4-E98D71B66ACC}" type="presOf" srcId="{B83C49E9-ED09-4485-8532-27ED44D89DEC}" destId="{5006997A-599D-497A-B53B-1600DAEF9D40}" srcOrd="0" destOrd="0" presId="urn:microsoft.com/office/officeart/2005/8/layout/lProcess1"/>
    <dgm:cxn modelId="{EBCC4EFD-CF86-4288-8903-BDFD64012F8B}" srcId="{2E3272AE-9C0A-4D0E-ACF2-06EF39F86132}" destId="{CD488F0A-D072-4554-830D-9B1203FC6E8B}" srcOrd="0" destOrd="0" parTransId="{447B1A10-856C-462C-81C4-8CE4750D4999}" sibTransId="{C6AC3913-E0B2-44F0-81C0-1FA1C93B40D2}"/>
    <dgm:cxn modelId="{DAD77167-5855-4858-83C3-A10060D35562}" srcId="{B3962168-741C-4012-9A07-01269FFEE166}" destId="{927E9825-8658-4B0A-BD24-AC9FB9DE5CCB}" srcOrd="0" destOrd="0" parTransId="{D511B117-FB90-42F9-AEE2-C34857257631}" sibTransId="{8A410C18-9C38-4338-A76B-2F1A9FE185FB}"/>
    <dgm:cxn modelId="{1EE511D0-39E2-4279-AFCF-827F023ECC9E}" type="presOf" srcId="{2E3272AE-9C0A-4D0E-ACF2-06EF39F86132}" destId="{221546A4-CDF3-48D5-A738-1F76CC081E55}" srcOrd="0" destOrd="0" presId="urn:microsoft.com/office/officeart/2005/8/layout/lProcess1"/>
    <dgm:cxn modelId="{B899E2E4-2081-4F65-A2B9-242265C45397}" srcId="{2E3272AE-9C0A-4D0E-ACF2-06EF39F86132}" destId="{CED1FB59-5287-4C55-8E4D-DAA03A761832}" srcOrd="1" destOrd="0" parTransId="{FA3898B6-5BB4-43A2-8681-FC4FC0536165}" sibTransId="{7106F861-6A7F-4EE8-B1AC-4415C246533A}"/>
    <dgm:cxn modelId="{535B4E68-2D6A-4118-B3F1-50BACB2E9625}" srcId="{927E9825-8658-4B0A-BD24-AC9FB9DE5CCB}" destId="{B83C49E9-ED09-4485-8532-27ED44D89DEC}" srcOrd="0" destOrd="0" parTransId="{E8D6B0EC-9A7B-49CD-B3DD-D7B96EDD4881}" sibTransId="{67DEF181-F6E5-4147-AAF1-E9A1F516A401}"/>
    <dgm:cxn modelId="{F30F8C88-01A9-4E0E-97D0-B61A79D7B090}" type="presOf" srcId="{CD488F0A-D072-4554-830D-9B1203FC6E8B}" destId="{0075AE8B-F380-4EFD-9C29-76CF7404EAB0}" srcOrd="0" destOrd="0" presId="urn:microsoft.com/office/officeart/2005/8/layout/lProcess1"/>
    <dgm:cxn modelId="{15EE6EFB-4212-4819-85E7-121F27A94DF8}" type="presOf" srcId="{927E9825-8658-4B0A-BD24-AC9FB9DE5CCB}" destId="{202C3BCB-8231-4C64-871B-B34563EFFB2B}" srcOrd="0" destOrd="0" presId="urn:microsoft.com/office/officeart/2005/8/layout/lProcess1"/>
    <dgm:cxn modelId="{D982BB80-EDFB-4B58-B792-12C641C37ABA}" type="presParOf" srcId="{70C6564D-26E3-4C16-99A0-0E8886A6B36C}" destId="{E7156F31-517B-4DAD-963F-CD0F83D4A7E3}" srcOrd="0" destOrd="0" presId="urn:microsoft.com/office/officeart/2005/8/layout/lProcess1"/>
    <dgm:cxn modelId="{86435CEA-0E0D-486E-9479-DA3DB1A091E8}" type="presParOf" srcId="{E7156F31-517B-4DAD-963F-CD0F83D4A7E3}" destId="{202C3BCB-8231-4C64-871B-B34563EFFB2B}" srcOrd="0" destOrd="0" presId="urn:microsoft.com/office/officeart/2005/8/layout/lProcess1"/>
    <dgm:cxn modelId="{C0FD05E2-871E-4B66-AB36-8C7471D57AAF}" type="presParOf" srcId="{E7156F31-517B-4DAD-963F-CD0F83D4A7E3}" destId="{952C6ECE-67AA-45F3-9FA5-683EF345481F}" srcOrd="1" destOrd="0" presId="urn:microsoft.com/office/officeart/2005/8/layout/lProcess1"/>
    <dgm:cxn modelId="{1DC5E636-2E20-48ED-9DBC-D6BF3B20559D}" type="presParOf" srcId="{E7156F31-517B-4DAD-963F-CD0F83D4A7E3}" destId="{5006997A-599D-497A-B53B-1600DAEF9D40}" srcOrd="2" destOrd="0" presId="urn:microsoft.com/office/officeart/2005/8/layout/lProcess1"/>
    <dgm:cxn modelId="{BEE0E14C-FB40-45DA-A6D9-9438AE166B16}" type="presParOf" srcId="{70C6564D-26E3-4C16-99A0-0E8886A6B36C}" destId="{37C66C5D-C8D5-424E-9E44-0186C61C50BD}" srcOrd="1" destOrd="0" presId="urn:microsoft.com/office/officeart/2005/8/layout/lProcess1"/>
    <dgm:cxn modelId="{AC58EB7D-97B8-41F8-A175-BAAF80D7C7A0}" type="presParOf" srcId="{70C6564D-26E3-4C16-99A0-0E8886A6B36C}" destId="{D2E548B7-E8FF-4414-B371-A67E278A5D64}" srcOrd="2" destOrd="0" presId="urn:microsoft.com/office/officeart/2005/8/layout/lProcess1"/>
    <dgm:cxn modelId="{D1F9C644-AF93-49A2-B821-5DF46D90AD91}" type="presParOf" srcId="{D2E548B7-E8FF-4414-B371-A67E278A5D64}" destId="{221546A4-CDF3-48D5-A738-1F76CC081E55}" srcOrd="0" destOrd="0" presId="urn:microsoft.com/office/officeart/2005/8/layout/lProcess1"/>
    <dgm:cxn modelId="{05FF09A5-E0F1-4FAA-8483-7639EA00BBA0}" type="presParOf" srcId="{D2E548B7-E8FF-4414-B371-A67E278A5D64}" destId="{345B30CD-A559-4143-A161-9E530439BFA6}" srcOrd="1" destOrd="0" presId="urn:microsoft.com/office/officeart/2005/8/layout/lProcess1"/>
    <dgm:cxn modelId="{6D59A9AD-2E42-4D72-8E99-2286193B94D6}" type="presParOf" srcId="{D2E548B7-E8FF-4414-B371-A67E278A5D64}" destId="{0075AE8B-F380-4EFD-9C29-76CF7404EAB0}" srcOrd="2" destOrd="0" presId="urn:microsoft.com/office/officeart/2005/8/layout/lProcess1"/>
    <dgm:cxn modelId="{C73606E0-6B78-4272-9B74-913EAA75A6DB}" type="presParOf" srcId="{D2E548B7-E8FF-4414-B371-A67E278A5D64}" destId="{95D9EC07-A3B9-4FEB-B218-255316D3DECF}" srcOrd="3" destOrd="0" presId="urn:microsoft.com/office/officeart/2005/8/layout/lProcess1"/>
    <dgm:cxn modelId="{B4E597A2-1FD2-4D34-A463-72EFA74CD04F}" type="presParOf" srcId="{D2E548B7-E8FF-4414-B371-A67E278A5D64}" destId="{789E3E36-03DB-466E-B6A1-1575697D9EE5}" srcOrd="4" destOrd="0" presId="urn:microsoft.com/office/officeart/2005/8/layout/lProcess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5.xml><?xml version="1.0" encoding="utf-8"?>
<dgm:dataModel xmlns:dgm="http://schemas.openxmlformats.org/drawingml/2006/diagram" xmlns:a="http://schemas.openxmlformats.org/drawingml/2006/main">
  <dgm:ptLst>
    <dgm:pt modelId="{118B338B-5C69-4A2A-BCDB-2DBC3B2739D6}" type="doc">
      <dgm:prSet loTypeId="urn:microsoft.com/office/officeart/2005/8/layout/process5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66220FEE-6FF3-4FD5-B2B5-DBB5409B9AAF}">
      <dgm:prSet phldrT="[Текст]">
        <dgm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dgm:style>
      </dgm:prSet>
      <dgm:spPr>
        <a:ln/>
      </dgm:spPr>
      <dgm:t>
        <a:bodyPr/>
        <a:lstStyle/>
        <a:p>
          <a:r>
            <a:rPr lang="ru-RU" dirty="0" smtClean="0"/>
            <a:t>С-реактивный белок – от </a:t>
          </a:r>
          <a:r>
            <a:rPr lang="ru-RU" b="0" i="0" dirty="0" smtClean="0"/>
            <a:t>90 до 100</a:t>
          </a:r>
          <a:r>
            <a:rPr lang="ru-RU" dirty="0" smtClean="0"/>
            <a:t> %</a:t>
          </a:r>
          <a:endParaRPr lang="ru-RU" dirty="0"/>
        </a:p>
      </dgm:t>
    </dgm:pt>
    <dgm:pt modelId="{2F28E6D2-AFDD-4C12-9728-8E23B6152F32}" type="parTrans" cxnId="{F52DEF47-010F-4BAC-8032-D312AD093FC0}">
      <dgm:prSet/>
      <dgm:spPr/>
      <dgm:t>
        <a:bodyPr/>
        <a:lstStyle/>
        <a:p>
          <a:endParaRPr lang="ru-RU"/>
        </a:p>
      </dgm:t>
    </dgm:pt>
    <dgm:pt modelId="{41846D34-AF9C-4D76-9AB6-42180A05BA5F}" type="sibTrans" cxnId="{F52DEF47-010F-4BAC-8032-D312AD093FC0}">
      <dgm:prSet/>
      <dgm:spPr/>
      <dgm:t>
        <a:bodyPr/>
        <a:lstStyle/>
        <a:p>
          <a:endParaRPr lang="ru-RU"/>
        </a:p>
      </dgm:t>
    </dgm:pt>
    <dgm:pt modelId="{86B36535-D3A3-4F5A-AEE9-1815FF6B15E0}">
      <dgm:prSet phldrT="[Текст]">
        <dgm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dgm:style>
      </dgm:prSet>
      <dgm:spPr>
        <a:ln/>
      </dgm:spPr>
      <dgm:t>
        <a:bodyPr/>
        <a:lstStyle/>
        <a:p>
          <a:r>
            <a:rPr lang="ru-RU" dirty="0" smtClean="0"/>
            <a:t>СОЭ – </a:t>
          </a:r>
          <a:r>
            <a:rPr lang="ru-RU" b="0" i="0" dirty="0" smtClean="0"/>
            <a:t>75 до 80 </a:t>
          </a:r>
          <a:r>
            <a:rPr lang="ru-RU" dirty="0" smtClean="0"/>
            <a:t> %</a:t>
          </a:r>
          <a:endParaRPr lang="ru-RU" dirty="0"/>
        </a:p>
      </dgm:t>
    </dgm:pt>
    <dgm:pt modelId="{49A61124-D937-479E-9ECE-D300D52B6A8D}" type="parTrans" cxnId="{91D6B5D6-B234-4DD1-B000-0C715651EB1D}">
      <dgm:prSet/>
      <dgm:spPr/>
      <dgm:t>
        <a:bodyPr/>
        <a:lstStyle/>
        <a:p>
          <a:endParaRPr lang="ru-RU"/>
        </a:p>
      </dgm:t>
    </dgm:pt>
    <dgm:pt modelId="{996069CC-C574-47A6-A297-8FD243C2DFE1}" type="sibTrans" cxnId="{91D6B5D6-B234-4DD1-B000-0C715651EB1D}">
      <dgm:prSet/>
      <dgm:spPr/>
      <dgm:t>
        <a:bodyPr/>
        <a:lstStyle/>
        <a:p>
          <a:endParaRPr lang="ru-RU"/>
        </a:p>
      </dgm:t>
    </dgm:pt>
    <dgm:pt modelId="{153C29EB-1495-4A2D-9395-9004C445E262}">
      <dgm:prSet phldrT="[Текст]">
        <dgm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dgm:style>
      </dgm:prSet>
      <dgm:spPr>
        <a:ln/>
      </dgm:spPr>
      <dgm:t>
        <a:bodyPr/>
        <a:lstStyle/>
        <a:p>
          <a:r>
            <a:rPr lang="ru-RU" dirty="0" smtClean="0"/>
            <a:t>Прокальцитонин </a:t>
          </a:r>
          <a:r>
            <a:rPr lang="ru-RU" b="0" i="0" dirty="0" smtClean="0"/>
            <a:t>80 до 95 %</a:t>
          </a:r>
          <a:endParaRPr lang="ru-RU" dirty="0"/>
        </a:p>
      </dgm:t>
    </dgm:pt>
    <dgm:pt modelId="{ED3507E5-FEC5-4662-8708-C9266D47D379}" type="parTrans" cxnId="{72725D19-F7DA-42E5-A926-5CD94AC8A0BA}">
      <dgm:prSet/>
      <dgm:spPr/>
      <dgm:t>
        <a:bodyPr/>
        <a:lstStyle/>
        <a:p>
          <a:endParaRPr lang="ru-RU"/>
        </a:p>
      </dgm:t>
    </dgm:pt>
    <dgm:pt modelId="{EEDC97AD-B45C-4172-BA42-E1CEBC652C39}" type="sibTrans" cxnId="{72725D19-F7DA-42E5-A926-5CD94AC8A0BA}">
      <dgm:prSet/>
      <dgm:spPr/>
      <dgm:t>
        <a:bodyPr/>
        <a:lstStyle/>
        <a:p>
          <a:endParaRPr lang="ru-RU"/>
        </a:p>
      </dgm:t>
    </dgm:pt>
    <dgm:pt modelId="{63E7A572-9A9A-49DE-9652-6C0B710D2CDB}">
      <dgm:prSet phldrT="[Текст]">
        <dgm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dgm:style>
      </dgm:prSet>
      <dgm:spPr>
        <a:ln/>
      </dgm:spPr>
      <dgm:t>
        <a:bodyPr/>
        <a:lstStyle/>
        <a:p>
          <a:r>
            <a:rPr lang="ru-RU" dirty="0" smtClean="0"/>
            <a:t>Фибриноген – </a:t>
          </a:r>
          <a:r>
            <a:rPr lang="ru-RU" b="0" i="0" dirty="0" smtClean="0"/>
            <a:t>80 до 100</a:t>
          </a:r>
          <a:r>
            <a:rPr lang="ru-RU" dirty="0" smtClean="0"/>
            <a:t>%</a:t>
          </a:r>
          <a:endParaRPr lang="ru-RU" dirty="0"/>
        </a:p>
      </dgm:t>
    </dgm:pt>
    <dgm:pt modelId="{B8BA4EC3-B159-4F09-B9C2-130F80E4028D}" type="parTrans" cxnId="{AF34AC79-B3AF-437B-B683-DFBA7E469308}">
      <dgm:prSet/>
      <dgm:spPr/>
      <dgm:t>
        <a:bodyPr/>
        <a:lstStyle/>
        <a:p>
          <a:endParaRPr lang="ru-RU"/>
        </a:p>
      </dgm:t>
    </dgm:pt>
    <dgm:pt modelId="{F1A835F8-7D4F-4ADA-ACC5-EDBEA79660F6}" type="sibTrans" cxnId="{AF34AC79-B3AF-437B-B683-DFBA7E469308}">
      <dgm:prSet/>
      <dgm:spPr/>
      <dgm:t>
        <a:bodyPr/>
        <a:lstStyle/>
        <a:p>
          <a:endParaRPr lang="ru-RU"/>
        </a:p>
      </dgm:t>
    </dgm:pt>
    <dgm:pt modelId="{E74B8F56-B31F-4F1F-81F6-683AA70C57F9}">
      <dgm:prSet phldrT="[Текст]">
        <dgm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dgm:style>
      </dgm:prSet>
      <dgm:spPr>
        <a:ln/>
      </dgm:spPr>
      <dgm:t>
        <a:bodyPr/>
        <a:lstStyle/>
        <a:p>
          <a:r>
            <a:rPr lang="ru-RU" dirty="0" smtClean="0"/>
            <a:t>Д-димеры - </a:t>
          </a:r>
          <a:r>
            <a:rPr lang="ru-RU" b="0" i="0" dirty="0" smtClean="0"/>
            <a:t>67 до 100 </a:t>
          </a:r>
          <a:r>
            <a:rPr lang="ru-RU" dirty="0" smtClean="0"/>
            <a:t>%</a:t>
          </a:r>
          <a:endParaRPr lang="ru-RU" dirty="0"/>
        </a:p>
      </dgm:t>
    </dgm:pt>
    <dgm:pt modelId="{60824821-E532-4572-BD42-53F50626D34C}" type="parTrans" cxnId="{A5A4032E-1F04-4387-8DD2-37E30C7E7243}">
      <dgm:prSet/>
      <dgm:spPr/>
      <dgm:t>
        <a:bodyPr/>
        <a:lstStyle/>
        <a:p>
          <a:endParaRPr lang="ru-RU"/>
        </a:p>
      </dgm:t>
    </dgm:pt>
    <dgm:pt modelId="{4B18745B-D1BF-4B02-9A98-BF65B05CCA97}" type="sibTrans" cxnId="{A5A4032E-1F04-4387-8DD2-37E30C7E7243}">
      <dgm:prSet/>
      <dgm:spPr/>
      <dgm:t>
        <a:bodyPr/>
        <a:lstStyle/>
        <a:p>
          <a:endParaRPr lang="ru-RU"/>
        </a:p>
      </dgm:t>
    </dgm:pt>
    <dgm:pt modelId="{1F019FB6-AD8A-4B07-924D-9F1A03FD1037}">
      <dgm:prSet phldrT="[Текст]">
        <dgm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dgm:style>
      </dgm:prSet>
      <dgm:spPr>
        <a:ln/>
      </dgm:spPr>
      <dgm:t>
        <a:bodyPr/>
        <a:lstStyle/>
        <a:p>
          <a:r>
            <a:rPr lang="ru-RU" dirty="0" err="1" smtClean="0"/>
            <a:t>ферритин</a:t>
          </a:r>
          <a:r>
            <a:rPr lang="ru-RU" dirty="0" smtClean="0"/>
            <a:t> - </a:t>
          </a:r>
          <a:r>
            <a:rPr lang="ru-RU" b="0" i="0" dirty="0" smtClean="0"/>
            <a:t>55 до 76 </a:t>
          </a:r>
          <a:r>
            <a:rPr lang="ru-RU" dirty="0" smtClean="0"/>
            <a:t> %</a:t>
          </a:r>
          <a:endParaRPr lang="ru-RU" dirty="0"/>
        </a:p>
      </dgm:t>
    </dgm:pt>
    <dgm:pt modelId="{49CE2B9D-24F9-4603-BAA2-EA567BD642B4}" type="parTrans" cxnId="{77238CCC-94B8-4D11-9BEC-A00B26550361}">
      <dgm:prSet/>
      <dgm:spPr/>
      <dgm:t>
        <a:bodyPr/>
        <a:lstStyle/>
        <a:p>
          <a:endParaRPr lang="ru-RU"/>
        </a:p>
      </dgm:t>
    </dgm:pt>
    <dgm:pt modelId="{A3464C5F-9445-4407-9E73-D992CF8E33FB}" type="sibTrans" cxnId="{77238CCC-94B8-4D11-9BEC-A00B26550361}">
      <dgm:prSet/>
      <dgm:spPr/>
      <dgm:t>
        <a:bodyPr/>
        <a:lstStyle/>
        <a:p>
          <a:endParaRPr lang="ru-RU"/>
        </a:p>
      </dgm:t>
    </dgm:pt>
    <dgm:pt modelId="{C9BBB589-1BDA-4611-8778-FF84DB6616DC}" type="pres">
      <dgm:prSet presAssocID="{118B338B-5C69-4A2A-BCDB-2DBC3B2739D6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6ACBA7E-603F-4BF9-9CDB-F3E5D012822B}" type="pres">
      <dgm:prSet presAssocID="{66220FEE-6FF3-4FD5-B2B5-DBB5409B9AAF}" presName="node" presStyleLbl="node1" presStyleIdx="0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C4473A9-39E8-4DEE-8621-EEBDCA7B838E}" type="pres">
      <dgm:prSet presAssocID="{41846D34-AF9C-4D76-9AB6-42180A05BA5F}" presName="sibTrans" presStyleLbl="sibTrans2D1" presStyleIdx="0" presStyleCnt="5"/>
      <dgm:spPr/>
      <dgm:t>
        <a:bodyPr/>
        <a:lstStyle/>
        <a:p>
          <a:endParaRPr lang="ru-RU"/>
        </a:p>
      </dgm:t>
    </dgm:pt>
    <dgm:pt modelId="{6FE986C2-CE77-4DC6-9A3F-DD2B5B76E94E}" type="pres">
      <dgm:prSet presAssocID="{41846D34-AF9C-4D76-9AB6-42180A05BA5F}" presName="connectorText" presStyleLbl="sibTrans2D1" presStyleIdx="0" presStyleCnt="5"/>
      <dgm:spPr/>
      <dgm:t>
        <a:bodyPr/>
        <a:lstStyle/>
        <a:p>
          <a:endParaRPr lang="ru-RU"/>
        </a:p>
      </dgm:t>
    </dgm:pt>
    <dgm:pt modelId="{1068C5B1-F6CA-472E-AAA0-1037E86DA91B}" type="pres">
      <dgm:prSet presAssocID="{86B36535-D3A3-4F5A-AEE9-1815FF6B15E0}" presName="node" presStyleLbl="node1" presStyleIdx="1" presStyleCnt="6" custLinFactNeighborX="-953" custLinFactNeighborY="-310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BB171DE-332E-4241-AD4E-B4C95EB01A53}" type="pres">
      <dgm:prSet presAssocID="{996069CC-C574-47A6-A297-8FD243C2DFE1}" presName="sibTrans" presStyleLbl="sibTrans2D1" presStyleIdx="1" presStyleCnt="5"/>
      <dgm:spPr/>
      <dgm:t>
        <a:bodyPr/>
        <a:lstStyle/>
        <a:p>
          <a:endParaRPr lang="ru-RU"/>
        </a:p>
      </dgm:t>
    </dgm:pt>
    <dgm:pt modelId="{3406BEC9-1AE7-4049-942A-D7BC49B99FA4}" type="pres">
      <dgm:prSet presAssocID="{996069CC-C574-47A6-A297-8FD243C2DFE1}" presName="connectorText" presStyleLbl="sibTrans2D1" presStyleIdx="1" presStyleCnt="5"/>
      <dgm:spPr/>
      <dgm:t>
        <a:bodyPr/>
        <a:lstStyle/>
        <a:p>
          <a:endParaRPr lang="ru-RU"/>
        </a:p>
      </dgm:t>
    </dgm:pt>
    <dgm:pt modelId="{12178D8F-E417-4444-926C-1BC9C3ED11B8}" type="pres">
      <dgm:prSet presAssocID="{153C29EB-1495-4A2D-9395-9004C445E262}" presName="node" presStyleLbl="node1" presStyleIdx="2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3EF42E1-D9D9-423A-AA3D-B687D2BB59DD}" type="pres">
      <dgm:prSet presAssocID="{EEDC97AD-B45C-4172-BA42-E1CEBC652C39}" presName="sibTrans" presStyleLbl="sibTrans2D1" presStyleIdx="2" presStyleCnt="5"/>
      <dgm:spPr/>
      <dgm:t>
        <a:bodyPr/>
        <a:lstStyle/>
        <a:p>
          <a:endParaRPr lang="ru-RU"/>
        </a:p>
      </dgm:t>
    </dgm:pt>
    <dgm:pt modelId="{CE2847C7-B20D-49D6-9696-C9317DA7CCF0}" type="pres">
      <dgm:prSet presAssocID="{EEDC97AD-B45C-4172-BA42-E1CEBC652C39}" presName="connectorText" presStyleLbl="sibTrans2D1" presStyleIdx="2" presStyleCnt="5"/>
      <dgm:spPr/>
      <dgm:t>
        <a:bodyPr/>
        <a:lstStyle/>
        <a:p>
          <a:endParaRPr lang="ru-RU"/>
        </a:p>
      </dgm:t>
    </dgm:pt>
    <dgm:pt modelId="{5B100767-D95F-4D84-AB2B-7965241ACA62}" type="pres">
      <dgm:prSet presAssocID="{63E7A572-9A9A-49DE-9652-6C0B710D2CDB}" presName="node" presStyleLbl="node1" presStyleIdx="3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6CC41D2-B9D9-4596-B73D-C8577A744218}" type="pres">
      <dgm:prSet presAssocID="{F1A835F8-7D4F-4ADA-ACC5-EDBEA79660F6}" presName="sibTrans" presStyleLbl="sibTrans2D1" presStyleIdx="3" presStyleCnt="5"/>
      <dgm:spPr/>
      <dgm:t>
        <a:bodyPr/>
        <a:lstStyle/>
        <a:p>
          <a:endParaRPr lang="ru-RU"/>
        </a:p>
      </dgm:t>
    </dgm:pt>
    <dgm:pt modelId="{ECFD37CD-9F86-44E4-B6CA-320AAEEE2A99}" type="pres">
      <dgm:prSet presAssocID="{F1A835F8-7D4F-4ADA-ACC5-EDBEA79660F6}" presName="connectorText" presStyleLbl="sibTrans2D1" presStyleIdx="3" presStyleCnt="5"/>
      <dgm:spPr/>
      <dgm:t>
        <a:bodyPr/>
        <a:lstStyle/>
        <a:p>
          <a:endParaRPr lang="ru-RU"/>
        </a:p>
      </dgm:t>
    </dgm:pt>
    <dgm:pt modelId="{954BFA7F-6881-4C5A-A6E3-F91AC7D07CC5}" type="pres">
      <dgm:prSet presAssocID="{E74B8F56-B31F-4F1F-81F6-683AA70C57F9}" presName="node" presStyleLbl="node1" presStyleIdx="4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8319494-6D5D-48D8-9634-BF226A7DBD30}" type="pres">
      <dgm:prSet presAssocID="{4B18745B-D1BF-4B02-9A98-BF65B05CCA97}" presName="sibTrans" presStyleLbl="sibTrans2D1" presStyleIdx="4" presStyleCnt="5"/>
      <dgm:spPr/>
      <dgm:t>
        <a:bodyPr/>
        <a:lstStyle/>
        <a:p>
          <a:endParaRPr lang="ru-RU"/>
        </a:p>
      </dgm:t>
    </dgm:pt>
    <dgm:pt modelId="{B77D9D21-6D85-4DBD-9E97-FB712F0441F5}" type="pres">
      <dgm:prSet presAssocID="{4B18745B-D1BF-4B02-9A98-BF65B05CCA97}" presName="connectorText" presStyleLbl="sibTrans2D1" presStyleIdx="4" presStyleCnt="5"/>
      <dgm:spPr/>
      <dgm:t>
        <a:bodyPr/>
        <a:lstStyle/>
        <a:p>
          <a:endParaRPr lang="ru-RU"/>
        </a:p>
      </dgm:t>
    </dgm:pt>
    <dgm:pt modelId="{6EAFC911-6DEB-422C-B2EE-983D243DA1F7}" type="pres">
      <dgm:prSet presAssocID="{1F019FB6-AD8A-4B07-924D-9F1A03FD1037}" presName="node" presStyleLbl="node1" presStyleIdx="5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E2911DAA-8728-4127-A65D-8DDB02BB3971}" type="presOf" srcId="{1F019FB6-AD8A-4B07-924D-9F1A03FD1037}" destId="{6EAFC911-6DEB-422C-B2EE-983D243DA1F7}" srcOrd="0" destOrd="0" presId="urn:microsoft.com/office/officeart/2005/8/layout/process5"/>
    <dgm:cxn modelId="{AF34AC79-B3AF-437B-B683-DFBA7E469308}" srcId="{118B338B-5C69-4A2A-BCDB-2DBC3B2739D6}" destId="{63E7A572-9A9A-49DE-9652-6C0B710D2CDB}" srcOrd="3" destOrd="0" parTransId="{B8BA4EC3-B159-4F09-B9C2-130F80E4028D}" sibTransId="{F1A835F8-7D4F-4ADA-ACC5-EDBEA79660F6}"/>
    <dgm:cxn modelId="{4C2E8C40-6014-4B89-B9AD-002BDB9CCFEA}" type="presOf" srcId="{63E7A572-9A9A-49DE-9652-6C0B710D2CDB}" destId="{5B100767-D95F-4D84-AB2B-7965241ACA62}" srcOrd="0" destOrd="0" presId="urn:microsoft.com/office/officeart/2005/8/layout/process5"/>
    <dgm:cxn modelId="{57E5EB7E-8A8E-4648-8EF1-8577A2C6B83F}" type="presOf" srcId="{41846D34-AF9C-4D76-9AB6-42180A05BA5F}" destId="{6FE986C2-CE77-4DC6-9A3F-DD2B5B76E94E}" srcOrd="1" destOrd="0" presId="urn:microsoft.com/office/officeart/2005/8/layout/process5"/>
    <dgm:cxn modelId="{F52DEF47-010F-4BAC-8032-D312AD093FC0}" srcId="{118B338B-5C69-4A2A-BCDB-2DBC3B2739D6}" destId="{66220FEE-6FF3-4FD5-B2B5-DBB5409B9AAF}" srcOrd="0" destOrd="0" parTransId="{2F28E6D2-AFDD-4C12-9728-8E23B6152F32}" sibTransId="{41846D34-AF9C-4D76-9AB6-42180A05BA5F}"/>
    <dgm:cxn modelId="{6D0B2AE8-80EA-4336-9C03-E0FEFCF321FA}" type="presOf" srcId="{996069CC-C574-47A6-A297-8FD243C2DFE1}" destId="{3406BEC9-1AE7-4049-942A-D7BC49B99FA4}" srcOrd="1" destOrd="0" presId="urn:microsoft.com/office/officeart/2005/8/layout/process5"/>
    <dgm:cxn modelId="{72D407D9-1EC2-487D-A6C3-2E7DF1BF18FE}" type="presOf" srcId="{F1A835F8-7D4F-4ADA-ACC5-EDBEA79660F6}" destId="{E6CC41D2-B9D9-4596-B73D-C8577A744218}" srcOrd="0" destOrd="0" presId="urn:microsoft.com/office/officeart/2005/8/layout/process5"/>
    <dgm:cxn modelId="{6D0E67D8-BC3B-4305-AF75-473216EA262F}" type="presOf" srcId="{EEDC97AD-B45C-4172-BA42-E1CEBC652C39}" destId="{13EF42E1-D9D9-423A-AA3D-B687D2BB59DD}" srcOrd="0" destOrd="0" presId="urn:microsoft.com/office/officeart/2005/8/layout/process5"/>
    <dgm:cxn modelId="{3A1E9F4A-8BDD-4D00-B04D-28EC5EE7FFA2}" type="presOf" srcId="{41846D34-AF9C-4D76-9AB6-42180A05BA5F}" destId="{5C4473A9-39E8-4DEE-8621-EEBDCA7B838E}" srcOrd="0" destOrd="0" presId="urn:microsoft.com/office/officeart/2005/8/layout/process5"/>
    <dgm:cxn modelId="{77238CCC-94B8-4D11-9BEC-A00B26550361}" srcId="{118B338B-5C69-4A2A-BCDB-2DBC3B2739D6}" destId="{1F019FB6-AD8A-4B07-924D-9F1A03FD1037}" srcOrd="5" destOrd="0" parTransId="{49CE2B9D-24F9-4603-BAA2-EA567BD642B4}" sibTransId="{A3464C5F-9445-4407-9E73-D992CF8E33FB}"/>
    <dgm:cxn modelId="{B90A4834-7F91-4D22-9D0E-47C913C6D18D}" type="presOf" srcId="{153C29EB-1495-4A2D-9395-9004C445E262}" destId="{12178D8F-E417-4444-926C-1BC9C3ED11B8}" srcOrd="0" destOrd="0" presId="urn:microsoft.com/office/officeart/2005/8/layout/process5"/>
    <dgm:cxn modelId="{60876009-71F2-4912-952D-9A3056FB2A87}" type="presOf" srcId="{118B338B-5C69-4A2A-BCDB-2DBC3B2739D6}" destId="{C9BBB589-1BDA-4611-8778-FF84DB6616DC}" srcOrd="0" destOrd="0" presId="urn:microsoft.com/office/officeart/2005/8/layout/process5"/>
    <dgm:cxn modelId="{A5A4032E-1F04-4387-8DD2-37E30C7E7243}" srcId="{118B338B-5C69-4A2A-BCDB-2DBC3B2739D6}" destId="{E74B8F56-B31F-4F1F-81F6-683AA70C57F9}" srcOrd="4" destOrd="0" parTransId="{60824821-E532-4572-BD42-53F50626D34C}" sibTransId="{4B18745B-D1BF-4B02-9A98-BF65B05CCA97}"/>
    <dgm:cxn modelId="{91D6B5D6-B234-4DD1-B000-0C715651EB1D}" srcId="{118B338B-5C69-4A2A-BCDB-2DBC3B2739D6}" destId="{86B36535-D3A3-4F5A-AEE9-1815FF6B15E0}" srcOrd="1" destOrd="0" parTransId="{49A61124-D937-479E-9ECE-D300D52B6A8D}" sibTransId="{996069CC-C574-47A6-A297-8FD243C2DFE1}"/>
    <dgm:cxn modelId="{33C57861-9AC0-4BB1-84AC-82A813A72578}" type="presOf" srcId="{996069CC-C574-47A6-A297-8FD243C2DFE1}" destId="{8BB171DE-332E-4241-AD4E-B4C95EB01A53}" srcOrd="0" destOrd="0" presId="urn:microsoft.com/office/officeart/2005/8/layout/process5"/>
    <dgm:cxn modelId="{41CAB389-EFC5-4FC2-8F27-A9CA00F24E24}" type="presOf" srcId="{4B18745B-D1BF-4B02-9A98-BF65B05CCA97}" destId="{B77D9D21-6D85-4DBD-9E97-FB712F0441F5}" srcOrd="1" destOrd="0" presId="urn:microsoft.com/office/officeart/2005/8/layout/process5"/>
    <dgm:cxn modelId="{AAD510DE-AE12-4232-B615-126F9B3080C5}" type="presOf" srcId="{E74B8F56-B31F-4F1F-81F6-683AA70C57F9}" destId="{954BFA7F-6881-4C5A-A6E3-F91AC7D07CC5}" srcOrd="0" destOrd="0" presId="urn:microsoft.com/office/officeart/2005/8/layout/process5"/>
    <dgm:cxn modelId="{72725D19-F7DA-42E5-A926-5CD94AC8A0BA}" srcId="{118B338B-5C69-4A2A-BCDB-2DBC3B2739D6}" destId="{153C29EB-1495-4A2D-9395-9004C445E262}" srcOrd="2" destOrd="0" parTransId="{ED3507E5-FEC5-4662-8708-C9266D47D379}" sibTransId="{EEDC97AD-B45C-4172-BA42-E1CEBC652C39}"/>
    <dgm:cxn modelId="{599DD26A-700E-4574-A5A9-6B00BF003ACC}" type="presOf" srcId="{EEDC97AD-B45C-4172-BA42-E1CEBC652C39}" destId="{CE2847C7-B20D-49D6-9696-C9317DA7CCF0}" srcOrd="1" destOrd="0" presId="urn:microsoft.com/office/officeart/2005/8/layout/process5"/>
    <dgm:cxn modelId="{F4EBFEDD-A1D1-4A0F-A7F4-96B23CE53646}" type="presOf" srcId="{86B36535-D3A3-4F5A-AEE9-1815FF6B15E0}" destId="{1068C5B1-F6CA-472E-AAA0-1037E86DA91B}" srcOrd="0" destOrd="0" presId="urn:microsoft.com/office/officeart/2005/8/layout/process5"/>
    <dgm:cxn modelId="{05E3F582-8000-46E7-8006-DB42324671C7}" type="presOf" srcId="{4B18745B-D1BF-4B02-9A98-BF65B05CCA97}" destId="{68319494-6D5D-48D8-9634-BF226A7DBD30}" srcOrd="0" destOrd="0" presId="urn:microsoft.com/office/officeart/2005/8/layout/process5"/>
    <dgm:cxn modelId="{CDA8AEEE-F8A4-424F-A381-FECD61C236FC}" type="presOf" srcId="{66220FEE-6FF3-4FD5-B2B5-DBB5409B9AAF}" destId="{56ACBA7E-603F-4BF9-9CDB-F3E5D012822B}" srcOrd="0" destOrd="0" presId="urn:microsoft.com/office/officeart/2005/8/layout/process5"/>
    <dgm:cxn modelId="{784F3465-5EBA-4948-8C5F-D1D30009EA6D}" type="presOf" srcId="{F1A835F8-7D4F-4ADA-ACC5-EDBEA79660F6}" destId="{ECFD37CD-9F86-44E4-B6CA-320AAEEE2A99}" srcOrd="1" destOrd="0" presId="urn:microsoft.com/office/officeart/2005/8/layout/process5"/>
    <dgm:cxn modelId="{7EAB99F2-0A31-4349-B82E-C5E5B40F2A7B}" type="presParOf" srcId="{C9BBB589-1BDA-4611-8778-FF84DB6616DC}" destId="{56ACBA7E-603F-4BF9-9CDB-F3E5D012822B}" srcOrd="0" destOrd="0" presId="urn:microsoft.com/office/officeart/2005/8/layout/process5"/>
    <dgm:cxn modelId="{3357AD59-A5EC-4C8E-A5D2-5332DA0C1AB8}" type="presParOf" srcId="{C9BBB589-1BDA-4611-8778-FF84DB6616DC}" destId="{5C4473A9-39E8-4DEE-8621-EEBDCA7B838E}" srcOrd="1" destOrd="0" presId="urn:microsoft.com/office/officeart/2005/8/layout/process5"/>
    <dgm:cxn modelId="{89637A77-792F-496E-9768-FD78F9F5EF96}" type="presParOf" srcId="{5C4473A9-39E8-4DEE-8621-EEBDCA7B838E}" destId="{6FE986C2-CE77-4DC6-9A3F-DD2B5B76E94E}" srcOrd="0" destOrd="0" presId="urn:microsoft.com/office/officeart/2005/8/layout/process5"/>
    <dgm:cxn modelId="{715CEA94-2779-41C0-B7B2-E1D36E08A565}" type="presParOf" srcId="{C9BBB589-1BDA-4611-8778-FF84DB6616DC}" destId="{1068C5B1-F6CA-472E-AAA0-1037E86DA91B}" srcOrd="2" destOrd="0" presId="urn:microsoft.com/office/officeart/2005/8/layout/process5"/>
    <dgm:cxn modelId="{CB5A8E77-FA7A-4545-AD5D-39BEA45A094D}" type="presParOf" srcId="{C9BBB589-1BDA-4611-8778-FF84DB6616DC}" destId="{8BB171DE-332E-4241-AD4E-B4C95EB01A53}" srcOrd="3" destOrd="0" presId="urn:microsoft.com/office/officeart/2005/8/layout/process5"/>
    <dgm:cxn modelId="{ED5C8D67-B0EE-41BE-8346-E86D7A21AFF5}" type="presParOf" srcId="{8BB171DE-332E-4241-AD4E-B4C95EB01A53}" destId="{3406BEC9-1AE7-4049-942A-D7BC49B99FA4}" srcOrd="0" destOrd="0" presId="urn:microsoft.com/office/officeart/2005/8/layout/process5"/>
    <dgm:cxn modelId="{00264204-0303-45C3-B559-EABE25A8540F}" type="presParOf" srcId="{C9BBB589-1BDA-4611-8778-FF84DB6616DC}" destId="{12178D8F-E417-4444-926C-1BC9C3ED11B8}" srcOrd="4" destOrd="0" presId="urn:microsoft.com/office/officeart/2005/8/layout/process5"/>
    <dgm:cxn modelId="{816D27F7-4B35-440D-91AD-2C1EEDC734ED}" type="presParOf" srcId="{C9BBB589-1BDA-4611-8778-FF84DB6616DC}" destId="{13EF42E1-D9D9-423A-AA3D-B687D2BB59DD}" srcOrd="5" destOrd="0" presId="urn:microsoft.com/office/officeart/2005/8/layout/process5"/>
    <dgm:cxn modelId="{29A539F8-6093-49C4-93FF-5E9B349A5343}" type="presParOf" srcId="{13EF42E1-D9D9-423A-AA3D-B687D2BB59DD}" destId="{CE2847C7-B20D-49D6-9696-C9317DA7CCF0}" srcOrd="0" destOrd="0" presId="urn:microsoft.com/office/officeart/2005/8/layout/process5"/>
    <dgm:cxn modelId="{56551466-760E-4335-B270-17776ABA05B8}" type="presParOf" srcId="{C9BBB589-1BDA-4611-8778-FF84DB6616DC}" destId="{5B100767-D95F-4D84-AB2B-7965241ACA62}" srcOrd="6" destOrd="0" presId="urn:microsoft.com/office/officeart/2005/8/layout/process5"/>
    <dgm:cxn modelId="{9DF08F95-157A-45FF-8640-B72F4B8E25D7}" type="presParOf" srcId="{C9BBB589-1BDA-4611-8778-FF84DB6616DC}" destId="{E6CC41D2-B9D9-4596-B73D-C8577A744218}" srcOrd="7" destOrd="0" presId="urn:microsoft.com/office/officeart/2005/8/layout/process5"/>
    <dgm:cxn modelId="{42486FEF-23BB-4944-B9A1-4FB2EA1AF5E9}" type="presParOf" srcId="{E6CC41D2-B9D9-4596-B73D-C8577A744218}" destId="{ECFD37CD-9F86-44E4-B6CA-320AAEEE2A99}" srcOrd="0" destOrd="0" presId="urn:microsoft.com/office/officeart/2005/8/layout/process5"/>
    <dgm:cxn modelId="{FDAE639B-2A45-4144-9CBF-0823763D65BC}" type="presParOf" srcId="{C9BBB589-1BDA-4611-8778-FF84DB6616DC}" destId="{954BFA7F-6881-4C5A-A6E3-F91AC7D07CC5}" srcOrd="8" destOrd="0" presId="urn:microsoft.com/office/officeart/2005/8/layout/process5"/>
    <dgm:cxn modelId="{829BDE0F-863D-4BA3-8BBF-4B2E8BB78519}" type="presParOf" srcId="{C9BBB589-1BDA-4611-8778-FF84DB6616DC}" destId="{68319494-6D5D-48D8-9634-BF226A7DBD30}" srcOrd="9" destOrd="0" presId="urn:microsoft.com/office/officeart/2005/8/layout/process5"/>
    <dgm:cxn modelId="{26326EF6-6A38-4381-AD02-220DC8B82CFB}" type="presParOf" srcId="{68319494-6D5D-48D8-9634-BF226A7DBD30}" destId="{B77D9D21-6D85-4DBD-9E97-FB712F0441F5}" srcOrd="0" destOrd="0" presId="urn:microsoft.com/office/officeart/2005/8/layout/process5"/>
    <dgm:cxn modelId="{BB67C6CF-556E-4FA8-BDEC-D308C3FFA56A}" type="presParOf" srcId="{C9BBB589-1BDA-4611-8778-FF84DB6616DC}" destId="{6EAFC911-6DEB-422C-B2EE-983D243DA1F7}" srcOrd="10" destOrd="0" presId="urn:microsoft.com/office/officeart/2005/8/layout/process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6.xml><?xml version="1.0" encoding="utf-8"?>
<dgm:dataModel xmlns:dgm="http://schemas.openxmlformats.org/drawingml/2006/diagram" xmlns:a="http://schemas.openxmlformats.org/drawingml/2006/main">
  <dgm:ptLst>
    <dgm:pt modelId="{5B93FC0B-85AA-4615-8F9C-7CEA89B47FB8}" type="doc">
      <dgm:prSet loTypeId="urn:microsoft.com/office/officeart/2005/8/layout/vProcess5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BF799DA0-88ED-4916-9300-51259A05CD01}">
      <dgm:prSet phldrT="[Текст]">
        <dgm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be-BY" dirty="0" smtClean="0"/>
            <a:t>температура - 100% детей</a:t>
          </a:r>
          <a:endParaRPr lang="ru-RU" dirty="0"/>
        </a:p>
      </dgm:t>
    </dgm:pt>
    <dgm:pt modelId="{456431D7-49EC-4718-A43D-1DA1805F01D7}" type="parTrans" cxnId="{317116D8-5B24-4B13-889B-28EAA7AB4E34}">
      <dgm:prSet/>
      <dgm:spPr/>
      <dgm:t>
        <a:bodyPr/>
        <a:lstStyle/>
        <a:p>
          <a:endParaRPr lang="ru-RU"/>
        </a:p>
      </dgm:t>
    </dgm:pt>
    <dgm:pt modelId="{C9AF63B4-3FDB-4A49-81C0-45CBD50A9F9D}" type="sibTrans" cxnId="{317116D8-5B24-4B13-889B-28EAA7AB4E34}">
      <dgm:prSet/>
      <dgm:spPr/>
      <dgm:t>
        <a:bodyPr/>
        <a:lstStyle/>
        <a:p>
          <a:endParaRPr lang="ru-RU"/>
        </a:p>
      </dgm:t>
    </dgm:pt>
    <dgm:pt modelId="{6DD54E28-301B-42A2-B8DA-01A4DA208780}">
      <dgm:prSet phldrT="[Текст]">
        <dgm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be-BY" dirty="0" smtClean="0"/>
            <a:t>сыпь – 91% детей</a:t>
          </a:r>
          <a:endParaRPr lang="ru-RU" dirty="0"/>
        </a:p>
      </dgm:t>
    </dgm:pt>
    <dgm:pt modelId="{19697605-07EF-490E-9700-FF7CE549C6E2}" type="parTrans" cxnId="{86F8CCFC-8AFF-424E-B7A3-013C6E6E16D9}">
      <dgm:prSet/>
      <dgm:spPr/>
      <dgm:t>
        <a:bodyPr/>
        <a:lstStyle/>
        <a:p>
          <a:endParaRPr lang="ru-RU"/>
        </a:p>
      </dgm:t>
    </dgm:pt>
    <dgm:pt modelId="{737BD807-683B-4D8D-99E6-5CA864E70D6C}" type="sibTrans" cxnId="{86F8CCFC-8AFF-424E-B7A3-013C6E6E16D9}">
      <dgm:prSet/>
      <dgm:spPr/>
      <dgm:t>
        <a:bodyPr/>
        <a:lstStyle/>
        <a:p>
          <a:endParaRPr lang="ru-RU"/>
        </a:p>
      </dgm:t>
    </dgm:pt>
    <dgm:pt modelId="{67979B94-02A4-4A2E-AB75-950F8AFAE870}">
      <dgm:prSet phldrT="[Текст]">
        <dgm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dirty="0" smtClean="0"/>
            <a:t>поражение слизистых – 75,8% </a:t>
          </a:r>
          <a:endParaRPr lang="ru-RU" dirty="0"/>
        </a:p>
      </dgm:t>
    </dgm:pt>
    <dgm:pt modelId="{5D77AA4E-0D10-4C0F-BFCA-C5FFA8F1EA3E}" type="parTrans" cxnId="{E5D84CBE-B9AD-4607-A0C2-3A092BBAF710}">
      <dgm:prSet/>
      <dgm:spPr/>
      <dgm:t>
        <a:bodyPr/>
        <a:lstStyle/>
        <a:p>
          <a:endParaRPr lang="ru-RU"/>
        </a:p>
      </dgm:t>
    </dgm:pt>
    <dgm:pt modelId="{29B5AEA8-FC28-4879-BC32-A7B9CCE13CFB}" type="sibTrans" cxnId="{E5D84CBE-B9AD-4607-A0C2-3A092BBAF710}">
      <dgm:prSet/>
      <dgm:spPr/>
      <dgm:t>
        <a:bodyPr/>
        <a:lstStyle/>
        <a:p>
          <a:endParaRPr lang="ru-RU"/>
        </a:p>
      </dgm:t>
    </dgm:pt>
    <dgm:pt modelId="{54B8633E-F275-4F9A-A8E9-E015E13BD463}" type="pres">
      <dgm:prSet presAssocID="{5B93FC0B-85AA-4615-8F9C-7CEA89B47FB8}" presName="outerComposite" presStyleCnt="0">
        <dgm:presLayoutVars>
          <dgm:chMax val="5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9EED914B-5595-488E-8F09-8437AE281CD9}" type="pres">
      <dgm:prSet presAssocID="{5B93FC0B-85AA-4615-8F9C-7CEA89B47FB8}" presName="dummyMaxCanvas" presStyleCnt="0">
        <dgm:presLayoutVars/>
      </dgm:prSet>
      <dgm:spPr/>
    </dgm:pt>
    <dgm:pt modelId="{77693148-DDB3-43B3-AD83-0327F4E329D3}" type="pres">
      <dgm:prSet presAssocID="{5B93FC0B-85AA-4615-8F9C-7CEA89B47FB8}" presName="ThreeNodes_1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5EE7165-EB33-4844-A217-799CEBB2A47F}" type="pres">
      <dgm:prSet presAssocID="{5B93FC0B-85AA-4615-8F9C-7CEA89B47FB8}" presName="ThreeNodes_2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DC25B63-F1C6-4FD4-B5BD-12A09A82E5B6}" type="pres">
      <dgm:prSet presAssocID="{5B93FC0B-85AA-4615-8F9C-7CEA89B47FB8}" presName="ThreeNodes_3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8AAD288-36C6-449A-A663-6D050C757A6F}" type="pres">
      <dgm:prSet presAssocID="{5B93FC0B-85AA-4615-8F9C-7CEA89B47FB8}" presName="ThreeConn_1-2" presStyleLbl="fgAccFollowNode1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8B513C9-40EE-4DE3-B834-021EA4A61B1F}" type="pres">
      <dgm:prSet presAssocID="{5B93FC0B-85AA-4615-8F9C-7CEA89B47FB8}" presName="ThreeConn_2-3" presStyleLbl="fgAccFollowNode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40FDAB5-9A2A-4056-B790-74D58DA0AFA7}" type="pres">
      <dgm:prSet presAssocID="{5B93FC0B-85AA-4615-8F9C-7CEA89B47FB8}" presName="ThreeNodes_1_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F8F6679-4053-460F-AE5F-CF8923BD2B3C}" type="pres">
      <dgm:prSet presAssocID="{5B93FC0B-85AA-4615-8F9C-7CEA89B47FB8}" presName="ThreeNodes_2_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483B7BB-696B-4AEE-9826-6069B160FDDF}" type="pres">
      <dgm:prSet presAssocID="{5B93FC0B-85AA-4615-8F9C-7CEA89B47FB8}" presName="ThreeNodes_3_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2548C2E-136E-43A1-80B4-FBBE91B8C75A}" type="presOf" srcId="{67979B94-02A4-4A2E-AB75-950F8AFAE870}" destId="{A483B7BB-696B-4AEE-9826-6069B160FDDF}" srcOrd="1" destOrd="0" presId="urn:microsoft.com/office/officeart/2005/8/layout/vProcess5"/>
    <dgm:cxn modelId="{82CDC0B5-0C45-44F7-83AA-ECA5838147AF}" type="presOf" srcId="{6DD54E28-301B-42A2-B8DA-01A4DA208780}" destId="{35EE7165-EB33-4844-A217-799CEBB2A47F}" srcOrd="0" destOrd="0" presId="urn:microsoft.com/office/officeart/2005/8/layout/vProcess5"/>
    <dgm:cxn modelId="{5D0D39FE-ADFA-48CF-AF3A-3E96E354F337}" type="presOf" srcId="{67979B94-02A4-4A2E-AB75-950F8AFAE870}" destId="{ADC25B63-F1C6-4FD4-B5BD-12A09A82E5B6}" srcOrd="0" destOrd="0" presId="urn:microsoft.com/office/officeart/2005/8/layout/vProcess5"/>
    <dgm:cxn modelId="{E5D84CBE-B9AD-4607-A0C2-3A092BBAF710}" srcId="{5B93FC0B-85AA-4615-8F9C-7CEA89B47FB8}" destId="{67979B94-02A4-4A2E-AB75-950F8AFAE870}" srcOrd="2" destOrd="0" parTransId="{5D77AA4E-0D10-4C0F-BFCA-C5FFA8F1EA3E}" sibTransId="{29B5AEA8-FC28-4879-BC32-A7B9CCE13CFB}"/>
    <dgm:cxn modelId="{317116D8-5B24-4B13-889B-28EAA7AB4E34}" srcId="{5B93FC0B-85AA-4615-8F9C-7CEA89B47FB8}" destId="{BF799DA0-88ED-4916-9300-51259A05CD01}" srcOrd="0" destOrd="0" parTransId="{456431D7-49EC-4718-A43D-1DA1805F01D7}" sibTransId="{C9AF63B4-3FDB-4A49-81C0-45CBD50A9F9D}"/>
    <dgm:cxn modelId="{4B23BBA4-B320-45D2-9914-EDBC95B8D5B5}" type="presOf" srcId="{5B93FC0B-85AA-4615-8F9C-7CEA89B47FB8}" destId="{54B8633E-F275-4F9A-A8E9-E015E13BD463}" srcOrd="0" destOrd="0" presId="urn:microsoft.com/office/officeart/2005/8/layout/vProcess5"/>
    <dgm:cxn modelId="{8BC99341-5E78-4A3B-89CE-502CC8F5F47B}" type="presOf" srcId="{C9AF63B4-3FDB-4A49-81C0-45CBD50A9F9D}" destId="{18AAD288-36C6-449A-A663-6D050C757A6F}" srcOrd="0" destOrd="0" presId="urn:microsoft.com/office/officeart/2005/8/layout/vProcess5"/>
    <dgm:cxn modelId="{86F8CCFC-8AFF-424E-B7A3-013C6E6E16D9}" srcId="{5B93FC0B-85AA-4615-8F9C-7CEA89B47FB8}" destId="{6DD54E28-301B-42A2-B8DA-01A4DA208780}" srcOrd="1" destOrd="0" parTransId="{19697605-07EF-490E-9700-FF7CE549C6E2}" sibTransId="{737BD807-683B-4D8D-99E6-5CA864E70D6C}"/>
    <dgm:cxn modelId="{D5C27417-9133-400A-B6F8-6F3645063073}" type="presOf" srcId="{BF799DA0-88ED-4916-9300-51259A05CD01}" destId="{F40FDAB5-9A2A-4056-B790-74D58DA0AFA7}" srcOrd="1" destOrd="0" presId="urn:microsoft.com/office/officeart/2005/8/layout/vProcess5"/>
    <dgm:cxn modelId="{7121CFB5-0309-470E-85CA-36CAF18F6105}" type="presOf" srcId="{6DD54E28-301B-42A2-B8DA-01A4DA208780}" destId="{7F8F6679-4053-460F-AE5F-CF8923BD2B3C}" srcOrd="1" destOrd="0" presId="urn:microsoft.com/office/officeart/2005/8/layout/vProcess5"/>
    <dgm:cxn modelId="{3EBEB685-1BD3-4B61-AA81-B03898F57AC0}" type="presOf" srcId="{BF799DA0-88ED-4916-9300-51259A05CD01}" destId="{77693148-DDB3-43B3-AD83-0327F4E329D3}" srcOrd="0" destOrd="0" presId="urn:microsoft.com/office/officeart/2005/8/layout/vProcess5"/>
    <dgm:cxn modelId="{CC64EA6B-9DE8-4137-807B-A15EC83FC7E6}" type="presOf" srcId="{737BD807-683B-4D8D-99E6-5CA864E70D6C}" destId="{E8B513C9-40EE-4DE3-B834-021EA4A61B1F}" srcOrd="0" destOrd="0" presId="urn:microsoft.com/office/officeart/2005/8/layout/vProcess5"/>
    <dgm:cxn modelId="{6AC7186B-A33F-4424-95C0-BCD6C66D38A1}" type="presParOf" srcId="{54B8633E-F275-4F9A-A8E9-E015E13BD463}" destId="{9EED914B-5595-488E-8F09-8437AE281CD9}" srcOrd="0" destOrd="0" presId="urn:microsoft.com/office/officeart/2005/8/layout/vProcess5"/>
    <dgm:cxn modelId="{35AE8E9D-05FB-44F7-A163-3C659763E171}" type="presParOf" srcId="{54B8633E-F275-4F9A-A8E9-E015E13BD463}" destId="{77693148-DDB3-43B3-AD83-0327F4E329D3}" srcOrd="1" destOrd="0" presId="urn:microsoft.com/office/officeart/2005/8/layout/vProcess5"/>
    <dgm:cxn modelId="{0AF58D24-7E4E-4EED-BB6C-22365CB78D47}" type="presParOf" srcId="{54B8633E-F275-4F9A-A8E9-E015E13BD463}" destId="{35EE7165-EB33-4844-A217-799CEBB2A47F}" srcOrd="2" destOrd="0" presId="urn:microsoft.com/office/officeart/2005/8/layout/vProcess5"/>
    <dgm:cxn modelId="{357E61D5-CD35-4CE4-98DC-27BE53402A36}" type="presParOf" srcId="{54B8633E-F275-4F9A-A8E9-E015E13BD463}" destId="{ADC25B63-F1C6-4FD4-B5BD-12A09A82E5B6}" srcOrd="3" destOrd="0" presId="urn:microsoft.com/office/officeart/2005/8/layout/vProcess5"/>
    <dgm:cxn modelId="{26F324D6-FEE5-454C-AA78-12BA4CC5D1E5}" type="presParOf" srcId="{54B8633E-F275-4F9A-A8E9-E015E13BD463}" destId="{18AAD288-36C6-449A-A663-6D050C757A6F}" srcOrd="4" destOrd="0" presId="urn:microsoft.com/office/officeart/2005/8/layout/vProcess5"/>
    <dgm:cxn modelId="{2CC327CD-7E0A-48AA-94AA-B70534B0A37A}" type="presParOf" srcId="{54B8633E-F275-4F9A-A8E9-E015E13BD463}" destId="{E8B513C9-40EE-4DE3-B834-021EA4A61B1F}" srcOrd="5" destOrd="0" presId="urn:microsoft.com/office/officeart/2005/8/layout/vProcess5"/>
    <dgm:cxn modelId="{3867EABA-2B74-482E-9FB5-EAACC6182AC4}" type="presParOf" srcId="{54B8633E-F275-4F9A-A8E9-E015E13BD463}" destId="{F40FDAB5-9A2A-4056-B790-74D58DA0AFA7}" srcOrd="6" destOrd="0" presId="urn:microsoft.com/office/officeart/2005/8/layout/vProcess5"/>
    <dgm:cxn modelId="{546EC829-4CBA-4A9A-91A8-E688B54ECD56}" type="presParOf" srcId="{54B8633E-F275-4F9A-A8E9-E015E13BD463}" destId="{7F8F6679-4053-460F-AE5F-CF8923BD2B3C}" srcOrd="7" destOrd="0" presId="urn:microsoft.com/office/officeart/2005/8/layout/vProcess5"/>
    <dgm:cxn modelId="{FDAA2110-9A0B-4117-8231-74324DB829A5}" type="presParOf" srcId="{54B8633E-F275-4F9A-A8E9-E015E13BD463}" destId="{A483B7BB-696B-4AEE-9826-6069B160FDDF}" srcOrd="8" destOrd="0" presId="urn:microsoft.com/office/officeart/2005/8/layout/vProcess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7.xml><?xml version="1.0" encoding="utf-8"?>
<dgm:dataModel xmlns:dgm="http://schemas.openxmlformats.org/drawingml/2006/diagram" xmlns:a="http://schemas.openxmlformats.org/drawingml/2006/main">
  <dgm:ptLst>
    <dgm:pt modelId="{786D7439-E1E1-468A-8E27-1631495C3042}" type="doc">
      <dgm:prSet loTypeId="urn:microsoft.com/office/officeart/2005/8/layout/vProcess5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631B58EA-72BF-4A10-A850-BAB23F3CDF2D}">
      <dgm:prSet phldrT="[Текст]">
        <dgm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be-BY" dirty="0" smtClean="0"/>
            <a:t>отечный </a:t>
          </a:r>
          <a:r>
            <a:rPr lang="ru-RU" dirty="0" smtClean="0"/>
            <a:t>синдром – 57,5% </a:t>
          </a:r>
          <a:endParaRPr lang="ru-RU" dirty="0"/>
        </a:p>
      </dgm:t>
    </dgm:pt>
    <dgm:pt modelId="{F7AB2B89-7866-4612-BEE1-FED988CAEE76}" type="parTrans" cxnId="{A563027B-02CF-41A0-B56B-87A5106B8EA1}">
      <dgm:prSet/>
      <dgm:spPr/>
      <dgm:t>
        <a:bodyPr/>
        <a:lstStyle/>
        <a:p>
          <a:endParaRPr lang="ru-RU"/>
        </a:p>
      </dgm:t>
    </dgm:pt>
    <dgm:pt modelId="{65081726-50C9-42A2-BCFC-CC0E89F34353}" type="sibTrans" cxnId="{A563027B-02CF-41A0-B56B-87A5106B8EA1}">
      <dgm:prSet/>
      <dgm:spPr/>
      <dgm:t>
        <a:bodyPr/>
        <a:lstStyle/>
        <a:p>
          <a:endParaRPr lang="ru-RU"/>
        </a:p>
      </dgm:t>
    </dgm:pt>
    <dgm:pt modelId="{86E4976E-BDCF-4038-9218-E2D3B73992C4}">
      <dgm:prSet phldrT="[Текст]">
        <dgm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u="none" dirty="0" smtClean="0"/>
            <a:t>желудочно-кишечные проявления – 61% </a:t>
          </a:r>
          <a:endParaRPr lang="ru-RU" u="none" dirty="0"/>
        </a:p>
      </dgm:t>
    </dgm:pt>
    <dgm:pt modelId="{BDF81519-9DE1-4A06-91FD-FAFD29FFDD79}" type="parTrans" cxnId="{74814EE1-4C8F-4246-932D-7A4AF14E35EE}">
      <dgm:prSet/>
      <dgm:spPr/>
      <dgm:t>
        <a:bodyPr/>
        <a:lstStyle/>
        <a:p>
          <a:endParaRPr lang="ru-RU"/>
        </a:p>
      </dgm:t>
    </dgm:pt>
    <dgm:pt modelId="{0359390B-E856-4334-83B2-4E5039D32E54}" type="sibTrans" cxnId="{74814EE1-4C8F-4246-932D-7A4AF14E35EE}">
      <dgm:prSet/>
      <dgm:spPr/>
      <dgm:t>
        <a:bodyPr/>
        <a:lstStyle/>
        <a:p>
          <a:endParaRPr lang="ru-RU"/>
        </a:p>
      </dgm:t>
    </dgm:pt>
    <dgm:pt modelId="{25E41F09-4752-44D6-B663-21DDDB46F025}">
      <dgm:prSet phldrT="[Текст]">
        <dgm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u="none" dirty="0" smtClean="0"/>
            <a:t>неврологические проявления </a:t>
          </a:r>
          <a:r>
            <a:rPr lang="ru-RU" dirty="0" smtClean="0"/>
            <a:t>– 45,5%</a:t>
          </a:r>
        </a:p>
        <a:p>
          <a:endParaRPr lang="ru-RU" dirty="0"/>
        </a:p>
      </dgm:t>
    </dgm:pt>
    <dgm:pt modelId="{2D221953-4597-430C-A642-B5002E385900}" type="parTrans" cxnId="{3DD13C89-A1B7-44F1-BE52-6DD4785E9C0B}">
      <dgm:prSet/>
      <dgm:spPr/>
      <dgm:t>
        <a:bodyPr/>
        <a:lstStyle/>
        <a:p>
          <a:endParaRPr lang="ru-RU"/>
        </a:p>
      </dgm:t>
    </dgm:pt>
    <dgm:pt modelId="{B735CD25-FD9D-42DC-94EA-4032138E64EB}" type="sibTrans" cxnId="{3DD13C89-A1B7-44F1-BE52-6DD4785E9C0B}">
      <dgm:prSet/>
      <dgm:spPr/>
      <dgm:t>
        <a:bodyPr/>
        <a:lstStyle/>
        <a:p>
          <a:endParaRPr lang="ru-RU"/>
        </a:p>
      </dgm:t>
    </dgm:pt>
    <dgm:pt modelId="{0B0AC9F2-F559-4BD2-A11F-7389C1D190F9}" type="pres">
      <dgm:prSet presAssocID="{786D7439-E1E1-468A-8E27-1631495C3042}" presName="outerComposite" presStyleCnt="0">
        <dgm:presLayoutVars>
          <dgm:chMax val="5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C1F6DA4E-D534-41D8-B6CE-B626DB15267C}" type="pres">
      <dgm:prSet presAssocID="{786D7439-E1E1-468A-8E27-1631495C3042}" presName="dummyMaxCanvas" presStyleCnt="0">
        <dgm:presLayoutVars/>
      </dgm:prSet>
      <dgm:spPr/>
    </dgm:pt>
    <dgm:pt modelId="{74850A66-A2AD-42ED-A6DE-0B642866601C}" type="pres">
      <dgm:prSet presAssocID="{786D7439-E1E1-468A-8E27-1631495C3042}" presName="ThreeNodes_1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BB9B245-D3A8-4AB0-B38F-38129FD4660C}" type="pres">
      <dgm:prSet presAssocID="{786D7439-E1E1-468A-8E27-1631495C3042}" presName="ThreeNodes_2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2FC6637-1DC3-4B21-8075-99CF6AA977D9}" type="pres">
      <dgm:prSet presAssocID="{786D7439-E1E1-468A-8E27-1631495C3042}" presName="ThreeNodes_3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6854850-C073-460D-AB5D-A393FD038288}" type="pres">
      <dgm:prSet presAssocID="{786D7439-E1E1-468A-8E27-1631495C3042}" presName="ThreeConn_1-2" presStyleLbl="fgAccFollowNode1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9745CCE-D82F-4B59-937B-FD7CCA31C91D}" type="pres">
      <dgm:prSet presAssocID="{786D7439-E1E1-468A-8E27-1631495C3042}" presName="ThreeConn_2-3" presStyleLbl="fgAccFollowNode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C96092D-17E9-4397-9B72-BF020794F07C}" type="pres">
      <dgm:prSet presAssocID="{786D7439-E1E1-468A-8E27-1631495C3042}" presName="ThreeNodes_1_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07C11FA-B63F-4598-A91F-E31C0ECC6C25}" type="pres">
      <dgm:prSet presAssocID="{786D7439-E1E1-468A-8E27-1631495C3042}" presName="ThreeNodes_2_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BEB2F39-0607-42B2-BA8E-102749526B0E}" type="pres">
      <dgm:prSet presAssocID="{786D7439-E1E1-468A-8E27-1631495C3042}" presName="ThreeNodes_3_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A563027B-02CF-41A0-B56B-87A5106B8EA1}" srcId="{786D7439-E1E1-468A-8E27-1631495C3042}" destId="{631B58EA-72BF-4A10-A850-BAB23F3CDF2D}" srcOrd="0" destOrd="0" parTransId="{F7AB2B89-7866-4612-BEE1-FED988CAEE76}" sibTransId="{65081726-50C9-42A2-BCFC-CC0E89F34353}"/>
    <dgm:cxn modelId="{D34505B1-2BCD-4666-A156-8FDF9756EC79}" type="presOf" srcId="{25E41F09-4752-44D6-B663-21DDDB46F025}" destId="{62FC6637-1DC3-4B21-8075-99CF6AA977D9}" srcOrd="0" destOrd="0" presId="urn:microsoft.com/office/officeart/2005/8/layout/vProcess5"/>
    <dgm:cxn modelId="{D194E3FB-7D7F-4CE6-A9D6-4A8CC1A1A2B2}" type="presOf" srcId="{65081726-50C9-42A2-BCFC-CC0E89F34353}" destId="{96854850-C073-460D-AB5D-A393FD038288}" srcOrd="0" destOrd="0" presId="urn:microsoft.com/office/officeart/2005/8/layout/vProcess5"/>
    <dgm:cxn modelId="{52992524-E82F-4001-9645-946EB67C06FF}" type="presOf" srcId="{631B58EA-72BF-4A10-A850-BAB23F3CDF2D}" destId="{74850A66-A2AD-42ED-A6DE-0B642866601C}" srcOrd="0" destOrd="0" presId="urn:microsoft.com/office/officeart/2005/8/layout/vProcess5"/>
    <dgm:cxn modelId="{30C1813E-A671-484A-B6D0-1FE23AA071B7}" type="presOf" srcId="{786D7439-E1E1-468A-8E27-1631495C3042}" destId="{0B0AC9F2-F559-4BD2-A11F-7389C1D190F9}" srcOrd="0" destOrd="0" presId="urn:microsoft.com/office/officeart/2005/8/layout/vProcess5"/>
    <dgm:cxn modelId="{74814EE1-4C8F-4246-932D-7A4AF14E35EE}" srcId="{786D7439-E1E1-468A-8E27-1631495C3042}" destId="{86E4976E-BDCF-4038-9218-E2D3B73992C4}" srcOrd="1" destOrd="0" parTransId="{BDF81519-9DE1-4A06-91FD-FAFD29FFDD79}" sibTransId="{0359390B-E856-4334-83B2-4E5039D32E54}"/>
    <dgm:cxn modelId="{3DD13C89-A1B7-44F1-BE52-6DD4785E9C0B}" srcId="{786D7439-E1E1-468A-8E27-1631495C3042}" destId="{25E41F09-4752-44D6-B663-21DDDB46F025}" srcOrd="2" destOrd="0" parTransId="{2D221953-4597-430C-A642-B5002E385900}" sibTransId="{B735CD25-FD9D-42DC-94EA-4032138E64EB}"/>
    <dgm:cxn modelId="{3E8F622E-94A8-44E6-84D3-479101C7FCEA}" type="presOf" srcId="{631B58EA-72BF-4A10-A850-BAB23F3CDF2D}" destId="{4C96092D-17E9-4397-9B72-BF020794F07C}" srcOrd="1" destOrd="0" presId="urn:microsoft.com/office/officeart/2005/8/layout/vProcess5"/>
    <dgm:cxn modelId="{3B363034-A120-4788-9195-5B2289D60D7F}" type="presOf" srcId="{0359390B-E856-4334-83B2-4E5039D32E54}" destId="{99745CCE-D82F-4B59-937B-FD7CCA31C91D}" srcOrd="0" destOrd="0" presId="urn:microsoft.com/office/officeart/2005/8/layout/vProcess5"/>
    <dgm:cxn modelId="{F6B48678-46CB-463D-AE34-7620A489539D}" type="presOf" srcId="{86E4976E-BDCF-4038-9218-E2D3B73992C4}" destId="{0BB9B245-D3A8-4AB0-B38F-38129FD4660C}" srcOrd="0" destOrd="0" presId="urn:microsoft.com/office/officeart/2005/8/layout/vProcess5"/>
    <dgm:cxn modelId="{5B1E7AF2-DA88-4468-A85D-7E9E897009E1}" type="presOf" srcId="{25E41F09-4752-44D6-B663-21DDDB46F025}" destId="{9BEB2F39-0607-42B2-BA8E-102749526B0E}" srcOrd="1" destOrd="0" presId="urn:microsoft.com/office/officeart/2005/8/layout/vProcess5"/>
    <dgm:cxn modelId="{85AF7924-E289-42DF-81E9-5F32CFC029CB}" type="presOf" srcId="{86E4976E-BDCF-4038-9218-E2D3B73992C4}" destId="{307C11FA-B63F-4598-A91F-E31C0ECC6C25}" srcOrd="1" destOrd="0" presId="urn:microsoft.com/office/officeart/2005/8/layout/vProcess5"/>
    <dgm:cxn modelId="{8A0426C6-5280-4BBE-B5E8-9B391151437C}" type="presParOf" srcId="{0B0AC9F2-F559-4BD2-A11F-7389C1D190F9}" destId="{C1F6DA4E-D534-41D8-B6CE-B626DB15267C}" srcOrd="0" destOrd="0" presId="urn:microsoft.com/office/officeart/2005/8/layout/vProcess5"/>
    <dgm:cxn modelId="{CDABF28B-B2BF-426D-A99A-1015872EDB3B}" type="presParOf" srcId="{0B0AC9F2-F559-4BD2-A11F-7389C1D190F9}" destId="{74850A66-A2AD-42ED-A6DE-0B642866601C}" srcOrd="1" destOrd="0" presId="urn:microsoft.com/office/officeart/2005/8/layout/vProcess5"/>
    <dgm:cxn modelId="{84645AD6-5E47-44F5-B6E6-95A67390B369}" type="presParOf" srcId="{0B0AC9F2-F559-4BD2-A11F-7389C1D190F9}" destId="{0BB9B245-D3A8-4AB0-B38F-38129FD4660C}" srcOrd="2" destOrd="0" presId="urn:microsoft.com/office/officeart/2005/8/layout/vProcess5"/>
    <dgm:cxn modelId="{F5D1F850-09D6-4DB4-A544-26561AFC30A4}" type="presParOf" srcId="{0B0AC9F2-F559-4BD2-A11F-7389C1D190F9}" destId="{62FC6637-1DC3-4B21-8075-99CF6AA977D9}" srcOrd="3" destOrd="0" presId="urn:microsoft.com/office/officeart/2005/8/layout/vProcess5"/>
    <dgm:cxn modelId="{EEECFC49-DDD0-4CB5-9085-F6B953E03CDC}" type="presParOf" srcId="{0B0AC9F2-F559-4BD2-A11F-7389C1D190F9}" destId="{96854850-C073-460D-AB5D-A393FD038288}" srcOrd="4" destOrd="0" presId="urn:microsoft.com/office/officeart/2005/8/layout/vProcess5"/>
    <dgm:cxn modelId="{74AEA51E-FDFF-4880-AEBE-AD0C547A8D56}" type="presParOf" srcId="{0B0AC9F2-F559-4BD2-A11F-7389C1D190F9}" destId="{99745CCE-D82F-4B59-937B-FD7CCA31C91D}" srcOrd="5" destOrd="0" presId="urn:microsoft.com/office/officeart/2005/8/layout/vProcess5"/>
    <dgm:cxn modelId="{31AEDE10-1BB3-483E-8AAE-6BAB62A8439B}" type="presParOf" srcId="{0B0AC9F2-F559-4BD2-A11F-7389C1D190F9}" destId="{4C96092D-17E9-4397-9B72-BF020794F07C}" srcOrd="6" destOrd="0" presId="urn:microsoft.com/office/officeart/2005/8/layout/vProcess5"/>
    <dgm:cxn modelId="{B548E48A-1C00-4ED4-85E9-015E69CA5705}" type="presParOf" srcId="{0B0AC9F2-F559-4BD2-A11F-7389C1D190F9}" destId="{307C11FA-B63F-4598-A91F-E31C0ECC6C25}" srcOrd="7" destOrd="0" presId="urn:microsoft.com/office/officeart/2005/8/layout/vProcess5"/>
    <dgm:cxn modelId="{BE05A617-7A40-417E-BF78-ED6877F1D002}" type="presParOf" srcId="{0B0AC9F2-F559-4BD2-A11F-7389C1D190F9}" destId="{9BEB2F39-0607-42B2-BA8E-102749526B0E}" srcOrd="8" destOrd="0" presId="urn:microsoft.com/office/officeart/2005/8/layout/vProcess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8.xml><?xml version="1.0" encoding="utf-8"?>
<dgm:dataModel xmlns:dgm="http://schemas.openxmlformats.org/drawingml/2006/diagram" xmlns:a="http://schemas.openxmlformats.org/drawingml/2006/main">
  <dgm:ptLst>
    <dgm:pt modelId="{22C374AF-C974-4412-939E-B92EBEFEEF94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05F73B90-8608-4511-AFD9-7541E00CD5F5}">
      <dgm:prSet phldrT="[Текст]">
        <dgm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dirty="0" smtClean="0"/>
            <a:t>48,5% детей -снижение фракции  выброса - признаки сердечной недостаточности</a:t>
          </a:r>
          <a:endParaRPr lang="ru-RU" dirty="0"/>
        </a:p>
      </dgm:t>
    </dgm:pt>
    <dgm:pt modelId="{2565B445-91AA-433F-9E51-AADFDA9140F3}" type="parTrans" cxnId="{795D0F77-2225-49C2-9B1E-98527508DA7A}">
      <dgm:prSet/>
      <dgm:spPr/>
      <dgm:t>
        <a:bodyPr/>
        <a:lstStyle/>
        <a:p>
          <a:endParaRPr lang="ru-RU"/>
        </a:p>
      </dgm:t>
    </dgm:pt>
    <dgm:pt modelId="{8CE25507-87CC-42E1-9347-D3DE0677F3E4}" type="sibTrans" cxnId="{795D0F77-2225-49C2-9B1E-98527508DA7A}">
      <dgm:prSet/>
      <dgm:spPr/>
      <dgm:t>
        <a:bodyPr/>
        <a:lstStyle/>
        <a:p>
          <a:endParaRPr lang="ru-RU"/>
        </a:p>
      </dgm:t>
    </dgm:pt>
    <dgm:pt modelId="{72076CB4-CA1C-4649-BBF3-8154560047DD}">
      <dgm:prSet phldrT="[Текст]">
        <dgm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dirty="0" smtClean="0"/>
            <a:t>у 39,4% детей -расширенные коронарные артерии</a:t>
          </a:r>
          <a:endParaRPr lang="ru-RU" dirty="0"/>
        </a:p>
      </dgm:t>
    </dgm:pt>
    <dgm:pt modelId="{90A634E4-9D92-48E0-A01C-4DF70277F73A}" type="parTrans" cxnId="{1C72FE92-0903-4420-AAA2-2B5888DC2A27}">
      <dgm:prSet/>
      <dgm:spPr/>
      <dgm:t>
        <a:bodyPr/>
        <a:lstStyle/>
        <a:p>
          <a:endParaRPr lang="ru-RU"/>
        </a:p>
      </dgm:t>
    </dgm:pt>
    <dgm:pt modelId="{94CD64FD-5224-48E2-8BC1-E6D9E8B09CC1}" type="sibTrans" cxnId="{1C72FE92-0903-4420-AAA2-2B5888DC2A27}">
      <dgm:prSet/>
      <dgm:spPr/>
      <dgm:t>
        <a:bodyPr/>
        <a:lstStyle/>
        <a:p>
          <a:endParaRPr lang="ru-RU"/>
        </a:p>
      </dgm:t>
    </dgm:pt>
    <dgm:pt modelId="{FF161494-87D9-49EF-84F2-7F14D70E7D8A}">
      <dgm:prSet phldrT="[Текст]">
        <dgm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dirty="0" smtClean="0"/>
            <a:t>у 18% детей регистрировалось минимальное количество жидкости в перикардиальной области</a:t>
          </a:r>
          <a:endParaRPr lang="ru-RU" dirty="0"/>
        </a:p>
      </dgm:t>
    </dgm:pt>
    <dgm:pt modelId="{575F1C20-2A70-443E-833D-81DE608DB6C4}" type="parTrans" cxnId="{9F7AF5D6-C341-4F42-9A0A-37C74846E312}">
      <dgm:prSet/>
      <dgm:spPr/>
      <dgm:t>
        <a:bodyPr/>
        <a:lstStyle/>
        <a:p>
          <a:endParaRPr lang="ru-RU"/>
        </a:p>
      </dgm:t>
    </dgm:pt>
    <dgm:pt modelId="{F8FF2CC4-1044-4591-A44D-641F984B8E26}" type="sibTrans" cxnId="{9F7AF5D6-C341-4F42-9A0A-37C74846E312}">
      <dgm:prSet/>
      <dgm:spPr/>
      <dgm:t>
        <a:bodyPr/>
        <a:lstStyle/>
        <a:p>
          <a:endParaRPr lang="ru-RU"/>
        </a:p>
      </dgm:t>
    </dgm:pt>
    <dgm:pt modelId="{0D8FA806-2695-4420-8392-93E5E68066F6}">
      <dgm:prSet phldrT="[Текст]">
        <dgm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dirty="0" smtClean="0"/>
            <a:t>По данным ЭКГ у 2 (6%) детей регистрировалась АВ блокада 1 ст.</a:t>
          </a:r>
          <a:endParaRPr lang="ru-RU" dirty="0"/>
        </a:p>
      </dgm:t>
    </dgm:pt>
    <dgm:pt modelId="{EA3C41FD-61F0-4D2A-AE64-58B06F325CB6}" type="parTrans" cxnId="{D432FE29-8895-4EBC-8D91-FF9B1DEBAC7A}">
      <dgm:prSet/>
      <dgm:spPr/>
      <dgm:t>
        <a:bodyPr/>
        <a:lstStyle/>
        <a:p>
          <a:endParaRPr lang="ru-RU"/>
        </a:p>
      </dgm:t>
    </dgm:pt>
    <dgm:pt modelId="{CF5C392D-D844-4E0D-8C75-CD0AF7F5EDC7}" type="sibTrans" cxnId="{D432FE29-8895-4EBC-8D91-FF9B1DEBAC7A}">
      <dgm:prSet/>
      <dgm:spPr/>
      <dgm:t>
        <a:bodyPr/>
        <a:lstStyle/>
        <a:p>
          <a:endParaRPr lang="ru-RU"/>
        </a:p>
      </dgm:t>
    </dgm:pt>
    <dgm:pt modelId="{F38721E9-F365-4860-942C-84D041BCD7E4}">
      <dgm:prSet phldrT="[Текст]">
        <dgm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dirty="0" smtClean="0"/>
            <a:t>у 1 ребенка (3%) регистрировалась злокачественная аритмия: </a:t>
          </a:r>
          <a:r>
            <a:rPr lang="ru-RU" dirty="0" err="1" smtClean="0"/>
            <a:t>суправентрикулярная</a:t>
          </a:r>
          <a:r>
            <a:rPr lang="ru-RU" dirty="0" smtClean="0"/>
            <a:t> тахикардия, желудочковая экстрасистолия</a:t>
          </a:r>
          <a:endParaRPr lang="ru-RU" dirty="0"/>
        </a:p>
      </dgm:t>
    </dgm:pt>
    <dgm:pt modelId="{4F5853FC-F0BD-43EB-85EF-BC051485937D}" type="parTrans" cxnId="{D6B3D452-7B29-40B9-9252-FD7B273BE247}">
      <dgm:prSet/>
      <dgm:spPr/>
      <dgm:t>
        <a:bodyPr/>
        <a:lstStyle/>
        <a:p>
          <a:endParaRPr lang="ru-RU"/>
        </a:p>
      </dgm:t>
    </dgm:pt>
    <dgm:pt modelId="{C06B4849-3B87-4EBC-B2FE-F96B3E116C34}" type="sibTrans" cxnId="{D6B3D452-7B29-40B9-9252-FD7B273BE247}">
      <dgm:prSet/>
      <dgm:spPr/>
      <dgm:t>
        <a:bodyPr/>
        <a:lstStyle/>
        <a:p>
          <a:endParaRPr lang="ru-RU"/>
        </a:p>
      </dgm:t>
    </dgm:pt>
    <dgm:pt modelId="{41967CE1-BA93-45A0-8693-F96FC2A2FDBF}" type="pres">
      <dgm:prSet presAssocID="{22C374AF-C974-4412-939E-B92EBEFEEF94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7D350E20-05EF-4A18-9FB8-22423170ED5D}" type="pres">
      <dgm:prSet presAssocID="{05F73B90-8608-4511-AFD9-7541E00CD5F5}" presName="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E910CBF-958A-46DF-B964-64DD9BDED564}" type="pres">
      <dgm:prSet presAssocID="{8CE25507-87CC-42E1-9347-D3DE0677F3E4}" presName="sibTrans" presStyleCnt="0"/>
      <dgm:spPr/>
    </dgm:pt>
    <dgm:pt modelId="{EB71629D-E05C-4B5C-A97E-D6E2321DE699}" type="pres">
      <dgm:prSet presAssocID="{72076CB4-CA1C-4649-BBF3-8154560047DD}" presName="node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8B85A10-0516-428F-809F-890B4B0E584D}" type="pres">
      <dgm:prSet presAssocID="{94CD64FD-5224-48E2-8BC1-E6D9E8B09CC1}" presName="sibTrans" presStyleCnt="0"/>
      <dgm:spPr/>
    </dgm:pt>
    <dgm:pt modelId="{BDC8EFE7-4591-450C-9965-45659400B163}" type="pres">
      <dgm:prSet presAssocID="{FF161494-87D9-49EF-84F2-7F14D70E7D8A}" presName="node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FE3D6D3-32B4-4D6B-8CED-EC98AA207812}" type="pres">
      <dgm:prSet presAssocID="{F8FF2CC4-1044-4591-A44D-641F984B8E26}" presName="sibTrans" presStyleCnt="0"/>
      <dgm:spPr/>
    </dgm:pt>
    <dgm:pt modelId="{31AF8653-B30D-4022-8963-898FCA32BF29}" type="pres">
      <dgm:prSet presAssocID="{0D8FA806-2695-4420-8392-93E5E68066F6}" presName="node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86DF7F1-0100-4C7A-87A1-364F57D63A4F}" type="pres">
      <dgm:prSet presAssocID="{CF5C392D-D844-4E0D-8C75-CD0AF7F5EDC7}" presName="sibTrans" presStyleCnt="0"/>
      <dgm:spPr/>
    </dgm:pt>
    <dgm:pt modelId="{6F08BB90-83F4-4CC4-A657-069688E9DD47}" type="pres">
      <dgm:prSet presAssocID="{F38721E9-F365-4860-942C-84D041BCD7E4}" presName="node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E99C0457-879F-4FD6-BC53-B76E7C046AD6}" type="presOf" srcId="{0D8FA806-2695-4420-8392-93E5E68066F6}" destId="{31AF8653-B30D-4022-8963-898FCA32BF29}" srcOrd="0" destOrd="0" presId="urn:microsoft.com/office/officeart/2005/8/layout/default"/>
    <dgm:cxn modelId="{795D0F77-2225-49C2-9B1E-98527508DA7A}" srcId="{22C374AF-C974-4412-939E-B92EBEFEEF94}" destId="{05F73B90-8608-4511-AFD9-7541E00CD5F5}" srcOrd="0" destOrd="0" parTransId="{2565B445-91AA-433F-9E51-AADFDA9140F3}" sibTransId="{8CE25507-87CC-42E1-9347-D3DE0677F3E4}"/>
    <dgm:cxn modelId="{9F667AD7-80BC-4D5D-8E71-05A88E54DF7E}" type="presOf" srcId="{F38721E9-F365-4860-942C-84D041BCD7E4}" destId="{6F08BB90-83F4-4CC4-A657-069688E9DD47}" srcOrd="0" destOrd="0" presId="urn:microsoft.com/office/officeart/2005/8/layout/default"/>
    <dgm:cxn modelId="{7BB3B2CE-3CF4-438E-A9E9-E2902ADF50B1}" type="presOf" srcId="{22C374AF-C974-4412-939E-B92EBEFEEF94}" destId="{41967CE1-BA93-45A0-8693-F96FC2A2FDBF}" srcOrd="0" destOrd="0" presId="urn:microsoft.com/office/officeart/2005/8/layout/default"/>
    <dgm:cxn modelId="{052F2519-2D29-4D82-9B66-198EE73088B8}" type="presOf" srcId="{05F73B90-8608-4511-AFD9-7541E00CD5F5}" destId="{7D350E20-05EF-4A18-9FB8-22423170ED5D}" srcOrd="0" destOrd="0" presId="urn:microsoft.com/office/officeart/2005/8/layout/default"/>
    <dgm:cxn modelId="{D432FE29-8895-4EBC-8D91-FF9B1DEBAC7A}" srcId="{22C374AF-C974-4412-939E-B92EBEFEEF94}" destId="{0D8FA806-2695-4420-8392-93E5E68066F6}" srcOrd="3" destOrd="0" parTransId="{EA3C41FD-61F0-4D2A-AE64-58B06F325CB6}" sibTransId="{CF5C392D-D844-4E0D-8C75-CD0AF7F5EDC7}"/>
    <dgm:cxn modelId="{9F7AF5D6-C341-4F42-9A0A-37C74846E312}" srcId="{22C374AF-C974-4412-939E-B92EBEFEEF94}" destId="{FF161494-87D9-49EF-84F2-7F14D70E7D8A}" srcOrd="2" destOrd="0" parTransId="{575F1C20-2A70-443E-833D-81DE608DB6C4}" sibTransId="{F8FF2CC4-1044-4591-A44D-641F984B8E26}"/>
    <dgm:cxn modelId="{516449D1-0E03-443F-AE2E-619B4B4DF16C}" type="presOf" srcId="{FF161494-87D9-49EF-84F2-7F14D70E7D8A}" destId="{BDC8EFE7-4591-450C-9965-45659400B163}" srcOrd="0" destOrd="0" presId="urn:microsoft.com/office/officeart/2005/8/layout/default"/>
    <dgm:cxn modelId="{D6B3D452-7B29-40B9-9252-FD7B273BE247}" srcId="{22C374AF-C974-4412-939E-B92EBEFEEF94}" destId="{F38721E9-F365-4860-942C-84D041BCD7E4}" srcOrd="4" destOrd="0" parTransId="{4F5853FC-F0BD-43EB-85EF-BC051485937D}" sibTransId="{C06B4849-3B87-4EBC-B2FE-F96B3E116C34}"/>
    <dgm:cxn modelId="{4C2FB588-3993-451B-9B17-D848CF63BD73}" type="presOf" srcId="{72076CB4-CA1C-4649-BBF3-8154560047DD}" destId="{EB71629D-E05C-4B5C-A97E-D6E2321DE699}" srcOrd="0" destOrd="0" presId="urn:microsoft.com/office/officeart/2005/8/layout/default"/>
    <dgm:cxn modelId="{1C72FE92-0903-4420-AAA2-2B5888DC2A27}" srcId="{22C374AF-C974-4412-939E-B92EBEFEEF94}" destId="{72076CB4-CA1C-4649-BBF3-8154560047DD}" srcOrd="1" destOrd="0" parTransId="{90A634E4-9D92-48E0-A01C-4DF70277F73A}" sibTransId="{94CD64FD-5224-48E2-8BC1-E6D9E8B09CC1}"/>
    <dgm:cxn modelId="{360AF3E9-A2F2-44A5-B3C9-DA75DBB9AEF2}" type="presParOf" srcId="{41967CE1-BA93-45A0-8693-F96FC2A2FDBF}" destId="{7D350E20-05EF-4A18-9FB8-22423170ED5D}" srcOrd="0" destOrd="0" presId="urn:microsoft.com/office/officeart/2005/8/layout/default"/>
    <dgm:cxn modelId="{F298AF4F-7938-4944-840B-A6A9C1941F6E}" type="presParOf" srcId="{41967CE1-BA93-45A0-8693-F96FC2A2FDBF}" destId="{8E910CBF-958A-46DF-B964-64DD9BDED564}" srcOrd="1" destOrd="0" presId="urn:microsoft.com/office/officeart/2005/8/layout/default"/>
    <dgm:cxn modelId="{4E42A44F-3825-4717-85FD-FC67E982C969}" type="presParOf" srcId="{41967CE1-BA93-45A0-8693-F96FC2A2FDBF}" destId="{EB71629D-E05C-4B5C-A97E-D6E2321DE699}" srcOrd="2" destOrd="0" presId="urn:microsoft.com/office/officeart/2005/8/layout/default"/>
    <dgm:cxn modelId="{98C70FBE-BE1F-4B0C-9C74-A6D7143145F3}" type="presParOf" srcId="{41967CE1-BA93-45A0-8693-F96FC2A2FDBF}" destId="{C8B85A10-0516-428F-809F-890B4B0E584D}" srcOrd="3" destOrd="0" presId="urn:microsoft.com/office/officeart/2005/8/layout/default"/>
    <dgm:cxn modelId="{7177B151-FFC7-4C86-A550-EBA8A10CF4C2}" type="presParOf" srcId="{41967CE1-BA93-45A0-8693-F96FC2A2FDBF}" destId="{BDC8EFE7-4591-450C-9965-45659400B163}" srcOrd="4" destOrd="0" presId="urn:microsoft.com/office/officeart/2005/8/layout/default"/>
    <dgm:cxn modelId="{252DD5CA-3F93-456B-9C91-E3AAFCC2B236}" type="presParOf" srcId="{41967CE1-BA93-45A0-8693-F96FC2A2FDBF}" destId="{4FE3D6D3-32B4-4D6B-8CED-EC98AA207812}" srcOrd="5" destOrd="0" presId="urn:microsoft.com/office/officeart/2005/8/layout/default"/>
    <dgm:cxn modelId="{8584B1ED-40EC-40DA-85D3-1BCFC2A555FC}" type="presParOf" srcId="{41967CE1-BA93-45A0-8693-F96FC2A2FDBF}" destId="{31AF8653-B30D-4022-8963-898FCA32BF29}" srcOrd="6" destOrd="0" presId="urn:microsoft.com/office/officeart/2005/8/layout/default"/>
    <dgm:cxn modelId="{FD859CC2-0F87-4AFF-B251-8096C7F6D087}" type="presParOf" srcId="{41967CE1-BA93-45A0-8693-F96FC2A2FDBF}" destId="{286DF7F1-0100-4C7A-87A1-364F57D63A4F}" srcOrd="7" destOrd="0" presId="urn:microsoft.com/office/officeart/2005/8/layout/default"/>
    <dgm:cxn modelId="{DC48DDC5-90E6-40E4-B375-48BAF21B783A}" type="presParOf" srcId="{41967CE1-BA93-45A0-8693-F96FC2A2FDBF}" destId="{6F08BB90-83F4-4CC4-A657-069688E9DD47}" srcOrd="8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9.xml><?xml version="1.0" encoding="utf-8"?>
<dgm:dataModel xmlns:dgm="http://schemas.openxmlformats.org/drawingml/2006/diagram" xmlns:a="http://schemas.openxmlformats.org/drawingml/2006/main">
  <dgm:ptLst>
    <dgm:pt modelId="{337F6308-F233-4498-8671-026D6979FEA3}" type="doc">
      <dgm:prSet loTypeId="urn:microsoft.com/office/officeart/2005/8/layout/lProcess1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0E86C80F-A94C-4318-A3BA-064137DCA21B}">
      <dgm:prSet phldrT="[Текст]">
        <dgm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dirty="0" smtClean="0"/>
            <a:t>СРБ: 10.10.20 – 140</a:t>
          </a:r>
        </a:p>
        <a:p>
          <a:r>
            <a:rPr lang="ru-RU" dirty="0" smtClean="0"/>
            <a:t>12.10.20 – 169 </a:t>
          </a:r>
          <a:endParaRPr lang="ru-RU" dirty="0"/>
        </a:p>
      </dgm:t>
    </dgm:pt>
    <dgm:pt modelId="{546A1BC0-ED85-4CB3-AE81-80AF8E20BFFD}" type="parTrans" cxnId="{0A4556FD-BE72-4A9B-807C-65220CD35198}">
      <dgm:prSet/>
      <dgm:spPr/>
      <dgm:t>
        <a:bodyPr/>
        <a:lstStyle/>
        <a:p>
          <a:endParaRPr lang="ru-RU"/>
        </a:p>
      </dgm:t>
    </dgm:pt>
    <dgm:pt modelId="{7D170E26-A67F-460B-9987-0C45D6CB4B27}" type="sibTrans" cxnId="{0A4556FD-BE72-4A9B-807C-65220CD35198}">
      <dgm:prSet/>
      <dgm:spPr/>
      <dgm:t>
        <a:bodyPr/>
        <a:lstStyle/>
        <a:p>
          <a:endParaRPr lang="ru-RU"/>
        </a:p>
      </dgm:t>
    </dgm:pt>
    <dgm:pt modelId="{3EA63BA1-B192-432E-B058-C2A105884A53}">
      <dgm:prSet phldrT="[Текст]"/>
      <dgm:spPr/>
      <dgm:t>
        <a:bodyPr/>
        <a:lstStyle/>
        <a:p>
          <a:r>
            <a:rPr lang="ru-RU" dirty="0" smtClean="0"/>
            <a:t>Д-димеры – 838 </a:t>
          </a:r>
          <a:endParaRPr lang="ru-RU" dirty="0"/>
        </a:p>
      </dgm:t>
    </dgm:pt>
    <dgm:pt modelId="{2D22194C-92C7-4474-8195-2D762D96E370}" type="parTrans" cxnId="{A50BDF0C-F87E-4052-A498-90F7D1358C23}">
      <dgm:prSet/>
      <dgm:spPr/>
      <dgm:t>
        <a:bodyPr/>
        <a:lstStyle/>
        <a:p>
          <a:endParaRPr lang="ru-RU"/>
        </a:p>
      </dgm:t>
    </dgm:pt>
    <dgm:pt modelId="{36E950FA-33B0-4DF7-BDF5-D08059DACFE0}" type="sibTrans" cxnId="{A50BDF0C-F87E-4052-A498-90F7D1358C23}">
      <dgm:prSet/>
      <dgm:spPr/>
      <dgm:t>
        <a:bodyPr/>
        <a:lstStyle/>
        <a:p>
          <a:endParaRPr lang="ru-RU"/>
        </a:p>
      </dgm:t>
    </dgm:pt>
    <dgm:pt modelId="{C2AF04DF-FDF3-4B3D-B369-A1BFFEBBBCE8}">
      <dgm:prSet phldrT="[Текст]"/>
      <dgm:spPr/>
      <dgm:t>
        <a:bodyPr/>
        <a:lstStyle/>
        <a:p>
          <a:r>
            <a:rPr lang="en-US" b="1" i="0" dirty="0" smtClean="0"/>
            <a:t>PCT</a:t>
          </a:r>
          <a:r>
            <a:rPr lang="en-US" dirty="0" smtClean="0"/>
            <a:t/>
          </a:r>
          <a:br>
            <a:rPr lang="en-US" dirty="0" smtClean="0"/>
          </a:br>
          <a:r>
            <a:rPr lang="ru-RU" dirty="0" smtClean="0"/>
            <a:t>– 5,84</a:t>
          </a:r>
          <a:endParaRPr lang="ru-RU" dirty="0"/>
        </a:p>
      </dgm:t>
    </dgm:pt>
    <dgm:pt modelId="{DCE1A1B0-7829-4443-9015-CDCA9646B5E4}" type="parTrans" cxnId="{76DFC573-C666-451F-A488-6473961DBD94}">
      <dgm:prSet/>
      <dgm:spPr/>
      <dgm:t>
        <a:bodyPr/>
        <a:lstStyle/>
        <a:p>
          <a:endParaRPr lang="ru-RU"/>
        </a:p>
      </dgm:t>
    </dgm:pt>
    <dgm:pt modelId="{1C0E732F-D7C6-4308-96E4-F510E3CC269A}" type="sibTrans" cxnId="{76DFC573-C666-451F-A488-6473961DBD94}">
      <dgm:prSet/>
      <dgm:spPr/>
      <dgm:t>
        <a:bodyPr/>
        <a:lstStyle/>
        <a:p>
          <a:endParaRPr lang="ru-RU"/>
        </a:p>
      </dgm:t>
    </dgm:pt>
    <dgm:pt modelId="{66411E86-5C51-4822-82CE-88B6F88EE18A}">
      <dgm:prSet phldrT="[Текст]">
        <dgm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dirty="0" smtClean="0"/>
            <a:t>12.10.20 – фибриноген 12,5 г/л</a:t>
          </a:r>
          <a:endParaRPr lang="ru-RU" dirty="0"/>
        </a:p>
      </dgm:t>
    </dgm:pt>
    <dgm:pt modelId="{61B89A4D-604B-4A1F-8378-9CAA1AEB37EB}" type="parTrans" cxnId="{E554A6FB-F96A-4970-9A51-213954ADC284}">
      <dgm:prSet/>
      <dgm:spPr/>
      <dgm:t>
        <a:bodyPr/>
        <a:lstStyle/>
        <a:p>
          <a:endParaRPr lang="ru-RU"/>
        </a:p>
      </dgm:t>
    </dgm:pt>
    <dgm:pt modelId="{F8DF4EDA-ED0E-45FF-9DFA-BA537085FBD4}" type="sibTrans" cxnId="{E554A6FB-F96A-4970-9A51-213954ADC284}">
      <dgm:prSet/>
      <dgm:spPr/>
      <dgm:t>
        <a:bodyPr/>
        <a:lstStyle/>
        <a:p>
          <a:endParaRPr lang="ru-RU"/>
        </a:p>
      </dgm:t>
    </dgm:pt>
    <dgm:pt modelId="{6C96C2B7-5400-4651-8806-F141814BECF1}">
      <dgm:prSet phldrT="[Текст]"/>
      <dgm:spPr/>
      <dgm:t>
        <a:bodyPr/>
        <a:lstStyle/>
        <a:p>
          <a:r>
            <a:rPr lang="ru-RU" dirty="0" smtClean="0"/>
            <a:t>Посев крови – роста нет </a:t>
          </a:r>
          <a:endParaRPr lang="ru-RU" dirty="0"/>
        </a:p>
      </dgm:t>
    </dgm:pt>
    <dgm:pt modelId="{7AAF0437-CB67-4906-B266-FAD1391ACBF7}" type="parTrans" cxnId="{56F61823-8B45-44FB-B3A9-1615DC804642}">
      <dgm:prSet/>
      <dgm:spPr/>
      <dgm:t>
        <a:bodyPr/>
        <a:lstStyle/>
        <a:p>
          <a:endParaRPr lang="ru-RU"/>
        </a:p>
      </dgm:t>
    </dgm:pt>
    <dgm:pt modelId="{59C08FAA-1E69-4942-9E24-22E065F2742B}" type="sibTrans" cxnId="{56F61823-8B45-44FB-B3A9-1615DC804642}">
      <dgm:prSet/>
      <dgm:spPr/>
      <dgm:t>
        <a:bodyPr/>
        <a:lstStyle/>
        <a:p>
          <a:endParaRPr lang="ru-RU"/>
        </a:p>
      </dgm:t>
    </dgm:pt>
    <dgm:pt modelId="{6DD1DDCC-EE69-4D4A-8E83-B567CE31E908}">
      <dgm:prSet phldrT="[Текст]"/>
      <dgm:spPr/>
      <dgm:t>
        <a:bodyPr/>
        <a:lstStyle/>
        <a:p>
          <a:r>
            <a:rPr lang="ru-RU" b="1" i="0" dirty="0" smtClean="0"/>
            <a:t>РНК </a:t>
          </a:r>
          <a:r>
            <a:rPr lang="en-US" b="1" i="0" dirty="0" smtClean="0"/>
            <a:t>SARS </a:t>
          </a:r>
          <a:r>
            <a:rPr lang="en-US" b="1" i="0" dirty="0" err="1" smtClean="0"/>
            <a:t>Covid</a:t>
          </a:r>
          <a:r>
            <a:rPr lang="en-US" dirty="0" smtClean="0"/>
            <a:t/>
          </a:r>
          <a:br>
            <a:rPr lang="en-US" dirty="0" smtClean="0"/>
          </a:br>
          <a:r>
            <a:rPr lang="ru-RU" dirty="0" smtClean="0"/>
            <a:t>отрицательный</a:t>
          </a:r>
          <a:endParaRPr lang="ru-RU" dirty="0"/>
        </a:p>
      </dgm:t>
    </dgm:pt>
    <dgm:pt modelId="{B071C881-3A21-4F14-ADC2-0A48B3548B3E}" type="parTrans" cxnId="{E86B1E80-9A08-4AFC-8379-B5433FE6AE24}">
      <dgm:prSet/>
      <dgm:spPr/>
      <dgm:t>
        <a:bodyPr/>
        <a:lstStyle/>
        <a:p>
          <a:endParaRPr lang="ru-RU"/>
        </a:p>
      </dgm:t>
    </dgm:pt>
    <dgm:pt modelId="{1509D4CD-5AEF-4481-BD5F-20A68F9D1DC6}" type="sibTrans" cxnId="{E86B1E80-9A08-4AFC-8379-B5433FE6AE24}">
      <dgm:prSet/>
      <dgm:spPr/>
      <dgm:t>
        <a:bodyPr/>
        <a:lstStyle/>
        <a:p>
          <a:endParaRPr lang="ru-RU"/>
        </a:p>
      </dgm:t>
    </dgm:pt>
    <dgm:pt modelId="{9FB5ED4D-4200-4786-8AF6-E4FFF2670350}" type="pres">
      <dgm:prSet presAssocID="{337F6308-F233-4498-8671-026D6979FEA3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FFFD3540-E523-4792-B24F-20FA431C33FF}" type="pres">
      <dgm:prSet presAssocID="{0E86C80F-A94C-4318-A3BA-064137DCA21B}" presName="vertFlow" presStyleCnt="0"/>
      <dgm:spPr/>
    </dgm:pt>
    <dgm:pt modelId="{C62CBDB4-E32C-4DE3-8E19-2BABA94983E9}" type="pres">
      <dgm:prSet presAssocID="{0E86C80F-A94C-4318-A3BA-064137DCA21B}" presName="header" presStyleLbl="node1" presStyleIdx="0" presStyleCnt="2"/>
      <dgm:spPr/>
      <dgm:t>
        <a:bodyPr/>
        <a:lstStyle/>
        <a:p>
          <a:endParaRPr lang="ru-RU"/>
        </a:p>
      </dgm:t>
    </dgm:pt>
    <dgm:pt modelId="{DFAFE934-B095-43C5-AFD8-23DD4CD65834}" type="pres">
      <dgm:prSet presAssocID="{2D22194C-92C7-4474-8195-2D762D96E370}" presName="parTrans" presStyleLbl="sibTrans2D1" presStyleIdx="0" presStyleCnt="4"/>
      <dgm:spPr/>
      <dgm:t>
        <a:bodyPr/>
        <a:lstStyle/>
        <a:p>
          <a:endParaRPr lang="ru-RU"/>
        </a:p>
      </dgm:t>
    </dgm:pt>
    <dgm:pt modelId="{34896C87-5577-4018-90AC-51B663D19BBC}" type="pres">
      <dgm:prSet presAssocID="{3EA63BA1-B192-432E-B058-C2A105884A53}" presName="child" presStyleLbl="alignAccFollowNode1" presStyleIdx="0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7C82EF2-D1B3-43A9-9154-023E9DCA022C}" type="pres">
      <dgm:prSet presAssocID="{36E950FA-33B0-4DF7-BDF5-D08059DACFE0}" presName="sibTrans" presStyleLbl="sibTrans2D1" presStyleIdx="1" presStyleCnt="4"/>
      <dgm:spPr/>
      <dgm:t>
        <a:bodyPr/>
        <a:lstStyle/>
        <a:p>
          <a:endParaRPr lang="ru-RU"/>
        </a:p>
      </dgm:t>
    </dgm:pt>
    <dgm:pt modelId="{6466039A-CF8F-4C3A-961A-C0647915C1B1}" type="pres">
      <dgm:prSet presAssocID="{C2AF04DF-FDF3-4B3D-B369-A1BFFEBBBCE8}" presName="child" presStyleLbl="alignAccFollowNode1" presStyleIdx="1" presStyleCnt="4" custLinFactNeighborX="-457" custLinFactNeighborY="2873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3608261-E67D-472A-9AF2-59F346F1DF95}" type="pres">
      <dgm:prSet presAssocID="{0E86C80F-A94C-4318-A3BA-064137DCA21B}" presName="hSp" presStyleCnt="0"/>
      <dgm:spPr/>
    </dgm:pt>
    <dgm:pt modelId="{65BEF218-836D-4E0F-9CC3-47CD4227A1E5}" type="pres">
      <dgm:prSet presAssocID="{66411E86-5C51-4822-82CE-88B6F88EE18A}" presName="vertFlow" presStyleCnt="0"/>
      <dgm:spPr/>
    </dgm:pt>
    <dgm:pt modelId="{0D73E99F-5B77-4DC0-AFB5-6778F025899D}" type="pres">
      <dgm:prSet presAssocID="{66411E86-5C51-4822-82CE-88B6F88EE18A}" presName="header" presStyleLbl="node1" presStyleIdx="1" presStyleCnt="2"/>
      <dgm:spPr/>
      <dgm:t>
        <a:bodyPr/>
        <a:lstStyle/>
        <a:p>
          <a:endParaRPr lang="ru-RU"/>
        </a:p>
      </dgm:t>
    </dgm:pt>
    <dgm:pt modelId="{414AC3F0-4208-47FF-B468-6299F2A7F556}" type="pres">
      <dgm:prSet presAssocID="{7AAF0437-CB67-4906-B266-FAD1391ACBF7}" presName="parTrans" presStyleLbl="sibTrans2D1" presStyleIdx="2" presStyleCnt="4"/>
      <dgm:spPr/>
      <dgm:t>
        <a:bodyPr/>
        <a:lstStyle/>
        <a:p>
          <a:endParaRPr lang="ru-RU"/>
        </a:p>
      </dgm:t>
    </dgm:pt>
    <dgm:pt modelId="{7E31B7A7-079D-46CE-9D12-F171B8B3A9F5}" type="pres">
      <dgm:prSet presAssocID="{6C96C2B7-5400-4651-8806-F141814BECF1}" presName="child" presStyleLbl="alignAccFollowNode1" presStyleIdx="2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86AD7F6-8E9C-4D2A-9AE5-4548A27E48A3}" type="pres">
      <dgm:prSet presAssocID="{59C08FAA-1E69-4942-9E24-22E065F2742B}" presName="sibTrans" presStyleLbl="sibTrans2D1" presStyleIdx="3" presStyleCnt="4"/>
      <dgm:spPr/>
      <dgm:t>
        <a:bodyPr/>
        <a:lstStyle/>
        <a:p>
          <a:endParaRPr lang="ru-RU"/>
        </a:p>
      </dgm:t>
    </dgm:pt>
    <dgm:pt modelId="{7577AFEC-D30A-4768-B0EF-46DAB9FEDE2D}" type="pres">
      <dgm:prSet presAssocID="{6DD1DDCC-EE69-4D4A-8E83-B567CE31E908}" presName="child" presStyleLbl="alignAccFollowNode1" presStyleIdx="3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080ABF6D-AC99-4808-8053-B57CC5A4DC55}" type="presOf" srcId="{3EA63BA1-B192-432E-B058-C2A105884A53}" destId="{34896C87-5577-4018-90AC-51B663D19BBC}" srcOrd="0" destOrd="0" presId="urn:microsoft.com/office/officeart/2005/8/layout/lProcess1"/>
    <dgm:cxn modelId="{5D89E590-3FBA-42B5-A16F-CCFC2D928ECE}" type="presOf" srcId="{0E86C80F-A94C-4318-A3BA-064137DCA21B}" destId="{C62CBDB4-E32C-4DE3-8E19-2BABA94983E9}" srcOrd="0" destOrd="0" presId="urn:microsoft.com/office/officeart/2005/8/layout/lProcess1"/>
    <dgm:cxn modelId="{30E44B93-2309-4CAA-BE19-3927FDD542D9}" type="presOf" srcId="{2D22194C-92C7-4474-8195-2D762D96E370}" destId="{DFAFE934-B095-43C5-AFD8-23DD4CD65834}" srcOrd="0" destOrd="0" presId="urn:microsoft.com/office/officeart/2005/8/layout/lProcess1"/>
    <dgm:cxn modelId="{04FDE381-A2F9-4417-B6D8-ABF33167BCB1}" type="presOf" srcId="{6DD1DDCC-EE69-4D4A-8E83-B567CE31E908}" destId="{7577AFEC-D30A-4768-B0EF-46DAB9FEDE2D}" srcOrd="0" destOrd="0" presId="urn:microsoft.com/office/officeart/2005/8/layout/lProcess1"/>
    <dgm:cxn modelId="{A50BDF0C-F87E-4052-A498-90F7D1358C23}" srcId="{0E86C80F-A94C-4318-A3BA-064137DCA21B}" destId="{3EA63BA1-B192-432E-B058-C2A105884A53}" srcOrd="0" destOrd="0" parTransId="{2D22194C-92C7-4474-8195-2D762D96E370}" sibTransId="{36E950FA-33B0-4DF7-BDF5-D08059DACFE0}"/>
    <dgm:cxn modelId="{A575F66D-0691-43D5-A026-463ACEA6BED8}" type="presOf" srcId="{C2AF04DF-FDF3-4B3D-B369-A1BFFEBBBCE8}" destId="{6466039A-CF8F-4C3A-961A-C0647915C1B1}" srcOrd="0" destOrd="0" presId="urn:microsoft.com/office/officeart/2005/8/layout/lProcess1"/>
    <dgm:cxn modelId="{498C5BDA-D0A4-4831-9C91-DB67E7B31587}" type="presOf" srcId="{337F6308-F233-4498-8671-026D6979FEA3}" destId="{9FB5ED4D-4200-4786-8AF6-E4FFF2670350}" srcOrd="0" destOrd="0" presId="urn:microsoft.com/office/officeart/2005/8/layout/lProcess1"/>
    <dgm:cxn modelId="{76DFC573-C666-451F-A488-6473961DBD94}" srcId="{0E86C80F-A94C-4318-A3BA-064137DCA21B}" destId="{C2AF04DF-FDF3-4B3D-B369-A1BFFEBBBCE8}" srcOrd="1" destOrd="0" parTransId="{DCE1A1B0-7829-4443-9015-CDCA9646B5E4}" sibTransId="{1C0E732F-D7C6-4308-96E4-F510E3CC269A}"/>
    <dgm:cxn modelId="{E554A6FB-F96A-4970-9A51-213954ADC284}" srcId="{337F6308-F233-4498-8671-026D6979FEA3}" destId="{66411E86-5C51-4822-82CE-88B6F88EE18A}" srcOrd="1" destOrd="0" parTransId="{61B89A4D-604B-4A1F-8378-9CAA1AEB37EB}" sibTransId="{F8DF4EDA-ED0E-45FF-9DFA-BA537085FBD4}"/>
    <dgm:cxn modelId="{E86B1E80-9A08-4AFC-8379-B5433FE6AE24}" srcId="{66411E86-5C51-4822-82CE-88B6F88EE18A}" destId="{6DD1DDCC-EE69-4D4A-8E83-B567CE31E908}" srcOrd="1" destOrd="0" parTransId="{B071C881-3A21-4F14-ADC2-0A48B3548B3E}" sibTransId="{1509D4CD-5AEF-4481-BD5F-20A68F9D1DC6}"/>
    <dgm:cxn modelId="{1795373A-B7AD-42BE-9201-B74E9AD4A240}" type="presOf" srcId="{66411E86-5C51-4822-82CE-88B6F88EE18A}" destId="{0D73E99F-5B77-4DC0-AFB5-6778F025899D}" srcOrd="0" destOrd="0" presId="urn:microsoft.com/office/officeart/2005/8/layout/lProcess1"/>
    <dgm:cxn modelId="{0A4556FD-BE72-4A9B-807C-65220CD35198}" srcId="{337F6308-F233-4498-8671-026D6979FEA3}" destId="{0E86C80F-A94C-4318-A3BA-064137DCA21B}" srcOrd="0" destOrd="0" parTransId="{546A1BC0-ED85-4CB3-AE81-80AF8E20BFFD}" sibTransId="{7D170E26-A67F-460B-9987-0C45D6CB4B27}"/>
    <dgm:cxn modelId="{268F491D-4183-4F9C-8BEA-78809C02B55D}" type="presOf" srcId="{6C96C2B7-5400-4651-8806-F141814BECF1}" destId="{7E31B7A7-079D-46CE-9D12-F171B8B3A9F5}" srcOrd="0" destOrd="0" presId="urn:microsoft.com/office/officeart/2005/8/layout/lProcess1"/>
    <dgm:cxn modelId="{56F61823-8B45-44FB-B3A9-1615DC804642}" srcId="{66411E86-5C51-4822-82CE-88B6F88EE18A}" destId="{6C96C2B7-5400-4651-8806-F141814BECF1}" srcOrd="0" destOrd="0" parTransId="{7AAF0437-CB67-4906-B266-FAD1391ACBF7}" sibTransId="{59C08FAA-1E69-4942-9E24-22E065F2742B}"/>
    <dgm:cxn modelId="{D9BC93C1-F06B-4CE7-9649-D4AB9F69528F}" type="presOf" srcId="{7AAF0437-CB67-4906-B266-FAD1391ACBF7}" destId="{414AC3F0-4208-47FF-B468-6299F2A7F556}" srcOrd="0" destOrd="0" presId="urn:microsoft.com/office/officeart/2005/8/layout/lProcess1"/>
    <dgm:cxn modelId="{CBA033B2-3BA3-418B-9257-7369F7DCB091}" type="presOf" srcId="{36E950FA-33B0-4DF7-BDF5-D08059DACFE0}" destId="{27C82EF2-D1B3-43A9-9154-023E9DCA022C}" srcOrd="0" destOrd="0" presId="urn:microsoft.com/office/officeart/2005/8/layout/lProcess1"/>
    <dgm:cxn modelId="{EF72CF6A-0ED7-42B4-A582-2262C1D20D72}" type="presOf" srcId="{59C08FAA-1E69-4942-9E24-22E065F2742B}" destId="{C86AD7F6-8E9C-4D2A-9AE5-4548A27E48A3}" srcOrd="0" destOrd="0" presId="urn:microsoft.com/office/officeart/2005/8/layout/lProcess1"/>
    <dgm:cxn modelId="{055ABE79-97F4-49DB-9867-62B8896DAE0A}" type="presParOf" srcId="{9FB5ED4D-4200-4786-8AF6-E4FFF2670350}" destId="{FFFD3540-E523-4792-B24F-20FA431C33FF}" srcOrd="0" destOrd="0" presId="urn:microsoft.com/office/officeart/2005/8/layout/lProcess1"/>
    <dgm:cxn modelId="{CCD3D540-7664-45A9-83F8-22B83F0385FA}" type="presParOf" srcId="{FFFD3540-E523-4792-B24F-20FA431C33FF}" destId="{C62CBDB4-E32C-4DE3-8E19-2BABA94983E9}" srcOrd="0" destOrd="0" presId="urn:microsoft.com/office/officeart/2005/8/layout/lProcess1"/>
    <dgm:cxn modelId="{EF4CC86A-53B8-47FC-9AD4-A0344BA5FF0B}" type="presParOf" srcId="{FFFD3540-E523-4792-B24F-20FA431C33FF}" destId="{DFAFE934-B095-43C5-AFD8-23DD4CD65834}" srcOrd="1" destOrd="0" presId="urn:microsoft.com/office/officeart/2005/8/layout/lProcess1"/>
    <dgm:cxn modelId="{A5B739D0-F76B-4293-AC46-CD89A0410FAE}" type="presParOf" srcId="{FFFD3540-E523-4792-B24F-20FA431C33FF}" destId="{34896C87-5577-4018-90AC-51B663D19BBC}" srcOrd="2" destOrd="0" presId="urn:microsoft.com/office/officeart/2005/8/layout/lProcess1"/>
    <dgm:cxn modelId="{6F1E78F8-BC89-47C7-8D74-09FC88003632}" type="presParOf" srcId="{FFFD3540-E523-4792-B24F-20FA431C33FF}" destId="{27C82EF2-D1B3-43A9-9154-023E9DCA022C}" srcOrd="3" destOrd="0" presId="urn:microsoft.com/office/officeart/2005/8/layout/lProcess1"/>
    <dgm:cxn modelId="{FD395B6E-8F89-435E-B4B2-5A49948A1202}" type="presParOf" srcId="{FFFD3540-E523-4792-B24F-20FA431C33FF}" destId="{6466039A-CF8F-4C3A-961A-C0647915C1B1}" srcOrd="4" destOrd="0" presId="urn:microsoft.com/office/officeart/2005/8/layout/lProcess1"/>
    <dgm:cxn modelId="{E5A70AD9-832E-4BB8-AD1F-C460C35CBB89}" type="presParOf" srcId="{9FB5ED4D-4200-4786-8AF6-E4FFF2670350}" destId="{63608261-E67D-472A-9AF2-59F346F1DF95}" srcOrd="1" destOrd="0" presId="urn:microsoft.com/office/officeart/2005/8/layout/lProcess1"/>
    <dgm:cxn modelId="{35A19155-657E-41B2-9179-6F0E32A809EB}" type="presParOf" srcId="{9FB5ED4D-4200-4786-8AF6-E4FFF2670350}" destId="{65BEF218-836D-4E0F-9CC3-47CD4227A1E5}" srcOrd="2" destOrd="0" presId="urn:microsoft.com/office/officeart/2005/8/layout/lProcess1"/>
    <dgm:cxn modelId="{CA93CDD2-CA7A-489B-8F4A-6E49A51F4D58}" type="presParOf" srcId="{65BEF218-836D-4E0F-9CC3-47CD4227A1E5}" destId="{0D73E99F-5B77-4DC0-AFB5-6778F025899D}" srcOrd="0" destOrd="0" presId="urn:microsoft.com/office/officeart/2005/8/layout/lProcess1"/>
    <dgm:cxn modelId="{C9B5E01D-E7C2-49F5-8864-7F0EFF723BA0}" type="presParOf" srcId="{65BEF218-836D-4E0F-9CC3-47CD4227A1E5}" destId="{414AC3F0-4208-47FF-B468-6299F2A7F556}" srcOrd="1" destOrd="0" presId="urn:microsoft.com/office/officeart/2005/8/layout/lProcess1"/>
    <dgm:cxn modelId="{59A823D4-0A99-44AA-B80B-C3BF658B510A}" type="presParOf" srcId="{65BEF218-836D-4E0F-9CC3-47CD4227A1E5}" destId="{7E31B7A7-079D-46CE-9D12-F171B8B3A9F5}" srcOrd="2" destOrd="0" presId="urn:microsoft.com/office/officeart/2005/8/layout/lProcess1"/>
    <dgm:cxn modelId="{CA442A94-CBE8-4847-B13D-ECAC59F882A8}" type="presParOf" srcId="{65BEF218-836D-4E0F-9CC3-47CD4227A1E5}" destId="{C86AD7F6-8E9C-4D2A-9AE5-4548A27E48A3}" srcOrd="3" destOrd="0" presId="urn:microsoft.com/office/officeart/2005/8/layout/lProcess1"/>
    <dgm:cxn modelId="{FED3D54B-7CBC-4C11-B530-12AF56503BD0}" type="presParOf" srcId="{65BEF218-836D-4E0F-9CC3-47CD4227A1E5}" destId="{7577AFEC-D30A-4768-B0EF-46DAB9FEDE2D}" srcOrd="4" destOrd="0" presId="urn:microsoft.com/office/officeart/2005/8/layout/lProcess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897C3AAB-1CC6-47FC-B00F-1A2818E8BDEA}" type="doc">
      <dgm:prSet loTypeId="urn:microsoft.com/office/officeart/2005/8/layout/vProcess5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5BF34B25-F166-45F8-9EE4-E679F1E7F8E1}">
      <dgm:prSet>
        <dgm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b="0" i="0" dirty="0" smtClean="0"/>
            <a:t>редкое постинфекционное </a:t>
          </a:r>
          <a:r>
            <a:rPr lang="ru-RU" b="1" i="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осложнение COVID-19 у детей</a:t>
          </a:r>
          <a:endParaRPr lang="ru-RU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C64E4C62-0A18-4559-A0C5-CE618BAB8FBB}" type="parTrans" cxnId="{66FC5917-5648-49C9-BBC7-FEB48AA35A33}">
      <dgm:prSet/>
      <dgm:spPr/>
      <dgm:t>
        <a:bodyPr/>
        <a:lstStyle/>
        <a:p>
          <a:endParaRPr lang="ru-RU"/>
        </a:p>
      </dgm:t>
    </dgm:pt>
    <dgm:pt modelId="{5CCDBFAF-28D1-48FC-83DE-67009E0A1D11}" type="sibTrans" cxnId="{66FC5917-5648-49C9-BBC7-FEB48AA35A33}">
      <dgm:prSet/>
      <dgm:spPr/>
      <dgm:t>
        <a:bodyPr/>
        <a:lstStyle/>
        <a:p>
          <a:endParaRPr lang="ru-RU"/>
        </a:p>
      </dgm:t>
    </dgm:pt>
    <dgm:pt modelId="{7FCA2EA0-76BD-433A-BC0E-7DAE32CBB6AF}">
      <dgm:prSet>
        <dgm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dirty="0" smtClean="0"/>
            <a:t>частота MIS-C составляет  </a:t>
          </a:r>
          <a:r>
            <a: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2 на 100 000</a:t>
          </a:r>
          <a:endParaRPr lang="ru-RU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F11E5F52-0A11-414B-8B32-0FC9F1B79B58}" type="parTrans" cxnId="{2E7D4A00-06B1-4903-B1C5-E3AB5E50ED01}">
      <dgm:prSet/>
      <dgm:spPr/>
      <dgm:t>
        <a:bodyPr/>
        <a:lstStyle/>
        <a:p>
          <a:endParaRPr lang="ru-RU"/>
        </a:p>
      </dgm:t>
    </dgm:pt>
    <dgm:pt modelId="{FCD1C643-E809-466E-BA1E-19F50499FC01}" type="sibTrans" cxnId="{2E7D4A00-06B1-4903-B1C5-E3AB5E50ED01}">
      <dgm:prSet/>
      <dgm:spPr/>
      <dgm:t>
        <a:bodyPr/>
        <a:lstStyle/>
        <a:p>
          <a:endParaRPr lang="ru-RU"/>
        </a:p>
      </dgm:t>
    </dgm:pt>
    <dgm:pt modelId="{B2B0FC62-3D53-466D-87B4-E4FA9C903377}" type="pres">
      <dgm:prSet presAssocID="{897C3AAB-1CC6-47FC-B00F-1A2818E8BDEA}" presName="outerComposite" presStyleCnt="0">
        <dgm:presLayoutVars>
          <dgm:chMax val="5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A3602DB7-DDF3-4491-B79F-0B804A51019C}" type="pres">
      <dgm:prSet presAssocID="{897C3AAB-1CC6-47FC-B00F-1A2818E8BDEA}" presName="dummyMaxCanvas" presStyleCnt="0">
        <dgm:presLayoutVars/>
      </dgm:prSet>
      <dgm:spPr/>
    </dgm:pt>
    <dgm:pt modelId="{0F894058-550A-4BDE-B449-EA510CA6D3B8}" type="pres">
      <dgm:prSet presAssocID="{897C3AAB-1CC6-47FC-B00F-1A2818E8BDEA}" presName="TwoNodes_1" presStyleLbl="node1" presStyleIdx="0" presStyleCnt="2" custLinFactNeighborX="14" custLinFactNeighborY="419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51C623E-6DAE-472C-BCF8-A170EAF1607B}" type="pres">
      <dgm:prSet presAssocID="{897C3AAB-1CC6-47FC-B00F-1A2818E8BDEA}" presName="TwoNodes_2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84D5192-0E67-4D08-BD9C-02BD06186834}" type="pres">
      <dgm:prSet presAssocID="{897C3AAB-1CC6-47FC-B00F-1A2818E8BDEA}" presName="TwoConn_1-2" presStyleLbl="fgAccFollowNode1" presStyleIdx="0" presStyleCnt="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1A1A25F-8D4F-4329-A396-F1E82983FF53}" type="pres">
      <dgm:prSet presAssocID="{897C3AAB-1CC6-47FC-B00F-1A2818E8BDEA}" presName="TwoNodes_1_text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F48ECA7-2254-46D4-BA87-EF00DBBB5355}" type="pres">
      <dgm:prSet presAssocID="{897C3AAB-1CC6-47FC-B00F-1A2818E8BDEA}" presName="TwoNodes_2_text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2D85F568-471E-4893-BC6E-18D7456D21E6}" type="presOf" srcId="{5BF34B25-F166-45F8-9EE4-E679F1E7F8E1}" destId="{C51C623E-6DAE-472C-BCF8-A170EAF1607B}" srcOrd="0" destOrd="0" presId="urn:microsoft.com/office/officeart/2005/8/layout/vProcess5"/>
    <dgm:cxn modelId="{1C03B8D4-02B8-405B-AEB4-5ACF39B4D681}" type="presOf" srcId="{FCD1C643-E809-466E-BA1E-19F50499FC01}" destId="{E84D5192-0E67-4D08-BD9C-02BD06186834}" srcOrd="0" destOrd="0" presId="urn:microsoft.com/office/officeart/2005/8/layout/vProcess5"/>
    <dgm:cxn modelId="{07C4EA3E-EC2E-480A-A31B-DA4DEC94844F}" type="presOf" srcId="{7FCA2EA0-76BD-433A-BC0E-7DAE32CBB6AF}" destId="{0F894058-550A-4BDE-B449-EA510CA6D3B8}" srcOrd="0" destOrd="0" presId="urn:microsoft.com/office/officeart/2005/8/layout/vProcess5"/>
    <dgm:cxn modelId="{F4C81591-06F1-4B68-B500-764CD641B437}" type="presOf" srcId="{7FCA2EA0-76BD-433A-BC0E-7DAE32CBB6AF}" destId="{61A1A25F-8D4F-4329-A396-F1E82983FF53}" srcOrd="1" destOrd="0" presId="urn:microsoft.com/office/officeart/2005/8/layout/vProcess5"/>
    <dgm:cxn modelId="{3EA3B91A-EE4E-4245-A2CB-D0BAEC75F1C3}" type="presOf" srcId="{5BF34B25-F166-45F8-9EE4-E679F1E7F8E1}" destId="{BF48ECA7-2254-46D4-BA87-EF00DBBB5355}" srcOrd="1" destOrd="0" presId="urn:microsoft.com/office/officeart/2005/8/layout/vProcess5"/>
    <dgm:cxn modelId="{2E7D4A00-06B1-4903-B1C5-E3AB5E50ED01}" srcId="{897C3AAB-1CC6-47FC-B00F-1A2818E8BDEA}" destId="{7FCA2EA0-76BD-433A-BC0E-7DAE32CBB6AF}" srcOrd="0" destOrd="0" parTransId="{F11E5F52-0A11-414B-8B32-0FC9F1B79B58}" sibTransId="{FCD1C643-E809-466E-BA1E-19F50499FC01}"/>
    <dgm:cxn modelId="{66FC5917-5648-49C9-BBC7-FEB48AA35A33}" srcId="{897C3AAB-1CC6-47FC-B00F-1A2818E8BDEA}" destId="{5BF34B25-F166-45F8-9EE4-E679F1E7F8E1}" srcOrd="1" destOrd="0" parTransId="{C64E4C62-0A18-4559-A0C5-CE618BAB8FBB}" sibTransId="{5CCDBFAF-28D1-48FC-83DE-67009E0A1D11}"/>
    <dgm:cxn modelId="{1C3BC449-A813-4621-9056-5F12E53C7DEC}" type="presOf" srcId="{897C3AAB-1CC6-47FC-B00F-1A2818E8BDEA}" destId="{B2B0FC62-3D53-466D-87B4-E4FA9C903377}" srcOrd="0" destOrd="0" presId="urn:microsoft.com/office/officeart/2005/8/layout/vProcess5"/>
    <dgm:cxn modelId="{49F6BE29-6061-4B5A-8312-07B209E77B76}" type="presParOf" srcId="{B2B0FC62-3D53-466D-87B4-E4FA9C903377}" destId="{A3602DB7-DDF3-4491-B79F-0B804A51019C}" srcOrd="0" destOrd="0" presId="urn:microsoft.com/office/officeart/2005/8/layout/vProcess5"/>
    <dgm:cxn modelId="{B67B11EC-FFEE-4121-B23F-8FC5BAFEB445}" type="presParOf" srcId="{B2B0FC62-3D53-466D-87B4-E4FA9C903377}" destId="{0F894058-550A-4BDE-B449-EA510CA6D3B8}" srcOrd="1" destOrd="0" presId="urn:microsoft.com/office/officeart/2005/8/layout/vProcess5"/>
    <dgm:cxn modelId="{FBA41D4C-BB3B-4CA5-994D-016A1FBBEEC2}" type="presParOf" srcId="{B2B0FC62-3D53-466D-87B4-E4FA9C903377}" destId="{C51C623E-6DAE-472C-BCF8-A170EAF1607B}" srcOrd="2" destOrd="0" presId="urn:microsoft.com/office/officeart/2005/8/layout/vProcess5"/>
    <dgm:cxn modelId="{B7409ADE-5CF2-451B-B7D8-8A0D0717870A}" type="presParOf" srcId="{B2B0FC62-3D53-466D-87B4-E4FA9C903377}" destId="{E84D5192-0E67-4D08-BD9C-02BD06186834}" srcOrd="3" destOrd="0" presId="urn:microsoft.com/office/officeart/2005/8/layout/vProcess5"/>
    <dgm:cxn modelId="{9D0C33E6-80FF-4B6A-B502-2FD4F5092CC8}" type="presParOf" srcId="{B2B0FC62-3D53-466D-87B4-E4FA9C903377}" destId="{61A1A25F-8D4F-4329-A396-F1E82983FF53}" srcOrd="4" destOrd="0" presId="urn:microsoft.com/office/officeart/2005/8/layout/vProcess5"/>
    <dgm:cxn modelId="{02AE8AC4-7CA3-4B82-B978-4E959EE53C94}" type="presParOf" srcId="{B2B0FC62-3D53-466D-87B4-E4FA9C903377}" destId="{BF48ECA7-2254-46D4-BA87-EF00DBBB5355}" srcOrd="5" destOrd="0" presId="urn:microsoft.com/office/officeart/2005/8/layout/vProcess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0.xml><?xml version="1.0" encoding="utf-8"?>
<dgm:dataModel xmlns:dgm="http://schemas.openxmlformats.org/drawingml/2006/diagram" xmlns:a="http://schemas.openxmlformats.org/drawingml/2006/main">
  <dgm:ptLst>
    <dgm:pt modelId="{6DD1F7E6-5EFB-4452-8080-B39FC7C95433}" type="doc">
      <dgm:prSet loTypeId="urn:microsoft.com/office/officeart/2008/layout/Lined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152B068A-0E5F-4B4C-A88B-501D6B312924}">
      <dgm:prSet phldrT="[Текст]" phldr="1"/>
      <dgm:spPr/>
      <dgm:t>
        <a:bodyPr/>
        <a:lstStyle/>
        <a:p>
          <a:endParaRPr lang="ru-RU"/>
        </a:p>
      </dgm:t>
    </dgm:pt>
    <dgm:pt modelId="{1169CF8D-2920-4FB7-8649-7D6D0489549A}" type="parTrans" cxnId="{377B658F-FC58-4A72-AC15-CD53F3542D03}">
      <dgm:prSet/>
      <dgm:spPr/>
      <dgm:t>
        <a:bodyPr/>
        <a:lstStyle/>
        <a:p>
          <a:endParaRPr lang="ru-RU"/>
        </a:p>
      </dgm:t>
    </dgm:pt>
    <dgm:pt modelId="{3A65CC3C-7DC4-4D82-8CD7-25F7AF860489}" type="sibTrans" cxnId="{377B658F-FC58-4A72-AC15-CD53F3542D03}">
      <dgm:prSet/>
      <dgm:spPr/>
      <dgm:t>
        <a:bodyPr/>
        <a:lstStyle/>
        <a:p>
          <a:endParaRPr lang="ru-RU"/>
        </a:p>
      </dgm:t>
    </dgm:pt>
    <dgm:pt modelId="{603B0F5C-0F41-4239-B4F5-892C01F95DA8}">
      <dgm:prSet phldrT="[Текст]"/>
      <dgm:spPr/>
      <dgm:t>
        <a:bodyPr/>
        <a:lstStyle/>
        <a:p>
          <a:r>
            <a:rPr lang="ru-RU" dirty="0" smtClean="0"/>
            <a:t>Шок и лихорадку</a:t>
          </a:r>
          <a:endParaRPr lang="ru-RU" dirty="0"/>
        </a:p>
      </dgm:t>
    </dgm:pt>
    <dgm:pt modelId="{A26B077A-5ABF-4AAB-B774-38F84E4610C3}" type="parTrans" cxnId="{FE5B6420-93A7-4D9D-8FDB-536D10B9F7D0}">
      <dgm:prSet/>
      <dgm:spPr/>
      <dgm:t>
        <a:bodyPr/>
        <a:lstStyle/>
        <a:p>
          <a:endParaRPr lang="ru-RU"/>
        </a:p>
      </dgm:t>
    </dgm:pt>
    <dgm:pt modelId="{BF51AF0F-EBD3-47F8-82FD-7F7F47CB20A6}" type="sibTrans" cxnId="{FE5B6420-93A7-4D9D-8FDB-536D10B9F7D0}">
      <dgm:prSet/>
      <dgm:spPr/>
      <dgm:t>
        <a:bodyPr/>
        <a:lstStyle/>
        <a:p>
          <a:endParaRPr lang="ru-RU"/>
        </a:p>
      </dgm:t>
    </dgm:pt>
    <dgm:pt modelId="{0D5A2433-4BD2-49E3-B964-0AB3E9B9FFAF}">
      <dgm:prSet phldrT="[Текст]"/>
      <dgm:spPr/>
      <dgm:t>
        <a:bodyPr/>
        <a:lstStyle/>
        <a:p>
          <a:r>
            <a:rPr lang="ru-RU" dirty="0" smtClean="0"/>
            <a:t>ССВО, СПОН</a:t>
          </a:r>
          <a:endParaRPr lang="ru-RU" dirty="0"/>
        </a:p>
      </dgm:t>
    </dgm:pt>
    <dgm:pt modelId="{41A68361-CA01-45F6-8B88-295E8F5E4AE4}" type="parTrans" cxnId="{51F18EDC-53AD-4DF3-BA2D-BC5C1A6E1129}">
      <dgm:prSet/>
      <dgm:spPr/>
      <dgm:t>
        <a:bodyPr/>
        <a:lstStyle/>
        <a:p>
          <a:endParaRPr lang="ru-RU"/>
        </a:p>
      </dgm:t>
    </dgm:pt>
    <dgm:pt modelId="{164F8591-4F18-4660-833A-59EBAC46870E}" type="sibTrans" cxnId="{51F18EDC-53AD-4DF3-BA2D-BC5C1A6E1129}">
      <dgm:prSet/>
      <dgm:spPr/>
      <dgm:t>
        <a:bodyPr/>
        <a:lstStyle/>
        <a:p>
          <a:endParaRPr lang="ru-RU"/>
        </a:p>
      </dgm:t>
    </dgm:pt>
    <dgm:pt modelId="{AFE38D57-17C8-4398-87AB-E748C122B9D0}" type="pres">
      <dgm:prSet presAssocID="{6DD1F7E6-5EFB-4452-8080-B39FC7C95433}" presName="vert0" presStyleCnt="0">
        <dgm:presLayoutVars>
          <dgm:dir/>
          <dgm:animOne val="branch"/>
          <dgm:animLvl val="lvl"/>
        </dgm:presLayoutVars>
      </dgm:prSet>
      <dgm:spPr/>
      <dgm:t>
        <a:bodyPr/>
        <a:lstStyle/>
        <a:p>
          <a:endParaRPr lang="ru-RU"/>
        </a:p>
      </dgm:t>
    </dgm:pt>
    <dgm:pt modelId="{705D47C4-DADD-40D4-AC5C-25D748FD218B}" type="pres">
      <dgm:prSet presAssocID="{152B068A-0E5F-4B4C-A88B-501D6B312924}" presName="thickLine" presStyleLbl="alignNode1" presStyleIdx="0" presStyleCnt="1"/>
      <dgm:spPr/>
    </dgm:pt>
    <dgm:pt modelId="{4D08A661-B3F7-4725-B1EA-662E836CD722}" type="pres">
      <dgm:prSet presAssocID="{152B068A-0E5F-4B4C-A88B-501D6B312924}" presName="horz1" presStyleCnt="0"/>
      <dgm:spPr/>
    </dgm:pt>
    <dgm:pt modelId="{AA05C19A-7980-4840-B8BF-2B6787ED5536}" type="pres">
      <dgm:prSet presAssocID="{152B068A-0E5F-4B4C-A88B-501D6B312924}" presName="tx1" presStyleLbl="revTx" presStyleIdx="0" presStyleCnt="3"/>
      <dgm:spPr/>
      <dgm:t>
        <a:bodyPr/>
        <a:lstStyle/>
        <a:p>
          <a:endParaRPr lang="ru-RU"/>
        </a:p>
      </dgm:t>
    </dgm:pt>
    <dgm:pt modelId="{63C76900-8952-4C95-B029-F4402D85F384}" type="pres">
      <dgm:prSet presAssocID="{152B068A-0E5F-4B4C-A88B-501D6B312924}" presName="vert1" presStyleCnt="0"/>
      <dgm:spPr/>
    </dgm:pt>
    <dgm:pt modelId="{572C1726-1D21-4F62-BC85-EF6ED566B090}" type="pres">
      <dgm:prSet presAssocID="{603B0F5C-0F41-4239-B4F5-892C01F95DA8}" presName="vertSpace2a" presStyleCnt="0"/>
      <dgm:spPr/>
    </dgm:pt>
    <dgm:pt modelId="{6F9CA635-577D-4F97-BFE7-8A93BE9507A1}" type="pres">
      <dgm:prSet presAssocID="{603B0F5C-0F41-4239-B4F5-892C01F95DA8}" presName="horz2" presStyleCnt="0"/>
      <dgm:spPr/>
    </dgm:pt>
    <dgm:pt modelId="{C12F8E1C-7702-47E6-97D8-DC617DA2A166}" type="pres">
      <dgm:prSet presAssocID="{603B0F5C-0F41-4239-B4F5-892C01F95DA8}" presName="horzSpace2" presStyleCnt="0"/>
      <dgm:spPr/>
    </dgm:pt>
    <dgm:pt modelId="{07D5DEE8-036E-4D07-AE10-83D25EE21120}" type="pres">
      <dgm:prSet presAssocID="{603B0F5C-0F41-4239-B4F5-892C01F95DA8}" presName="tx2" presStyleLbl="revTx" presStyleIdx="1" presStyleCnt="3" custScaleX="101941" custScaleY="109480" custLinFactY="-100000" custLinFactNeighborX="-7335" custLinFactNeighborY="-146639"/>
      <dgm:spPr/>
      <dgm:t>
        <a:bodyPr/>
        <a:lstStyle/>
        <a:p>
          <a:endParaRPr lang="ru-RU"/>
        </a:p>
      </dgm:t>
    </dgm:pt>
    <dgm:pt modelId="{05A606B1-084F-408D-9B0A-07641F81253E}" type="pres">
      <dgm:prSet presAssocID="{603B0F5C-0F41-4239-B4F5-892C01F95DA8}" presName="vert2" presStyleCnt="0"/>
      <dgm:spPr/>
    </dgm:pt>
    <dgm:pt modelId="{251228CD-E45B-45FD-B214-91310296F333}" type="pres">
      <dgm:prSet presAssocID="{603B0F5C-0F41-4239-B4F5-892C01F95DA8}" presName="thinLine2b" presStyleLbl="callout" presStyleIdx="0" presStyleCnt="2"/>
      <dgm:spPr/>
    </dgm:pt>
    <dgm:pt modelId="{92999CC6-B046-4ABA-89D1-5ACB76AD8964}" type="pres">
      <dgm:prSet presAssocID="{603B0F5C-0F41-4239-B4F5-892C01F95DA8}" presName="vertSpace2b" presStyleCnt="0"/>
      <dgm:spPr/>
    </dgm:pt>
    <dgm:pt modelId="{9DB95392-93B3-48C4-AAF3-5DBC345B4762}" type="pres">
      <dgm:prSet presAssocID="{0D5A2433-4BD2-49E3-B964-0AB3E9B9FFAF}" presName="horz2" presStyleCnt="0"/>
      <dgm:spPr/>
    </dgm:pt>
    <dgm:pt modelId="{244A0FC1-2170-4383-B901-35F0FFFF5E1E}" type="pres">
      <dgm:prSet presAssocID="{0D5A2433-4BD2-49E3-B964-0AB3E9B9FFAF}" presName="horzSpace2" presStyleCnt="0"/>
      <dgm:spPr/>
    </dgm:pt>
    <dgm:pt modelId="{E4A5B4F6-9743-4348-BDA7-41D7BA5B1950}" type="pres">
      <dgm:prSet presAssocID="{0D5A2433-4BD2-49E3-B964-0AB3E9B9FFAF}" presName="tx2" presStyleLbl="revTx" presStyleIdx="2" presStyleCnt="3"/>
      <dgm:spPr/>
      <dgm:t>
        <a:bodyPr/>
        <a:lstStyle/>
        <a:p>
          <a:endParaRPr lang="ru-RU"/>
        </a:p>
      </dgm:t>
    </dgm:pt>
    <dgm:pt modelId="{011BE07A-46AB-4F93-9D6B-0138B38D1D7D}" type="pres">
      <dgm:prSet presAssocID="{0D5A2433-4BD2-49E3-B964-0AB3E9B9FFAF}" presName="vert2" presStyleCnt="0"/>
      <dgm:spPr/>
    </dgm:pt>
    <dgm:pt modelId="{03D93EBD-2507-48E0-AB21-08FD65B119D4}" type="pres">
      <dgm:prSet presAssocID="{0D5A2433-4BD2-49E3-B964-0AB3E9B9FFAF}" presName="thinLine2b" presStyleLbl="callout" presStyleIdx="1" presStyleCnt="2" custLinFactY="-300000" custLinFactNeighborX="-380" custLinFactNeighborY="-317135"/>
      <dgm:spPr/>
    </dgm:pt>
    <dgm:pt modelId="{16DAAF0C-59EC-4695-9689-3D5ACEDD8072}" type="pres">
      <dgm:prSet presAssocID="{0D5A2433-4BD2-49E3-B964-0AB3E9B9FFAF}" presName="vertSpace2b" presStyleCnt="0"/>
      <dgm:spPr/>
    </dgm:pt>
  </dgm:ptLst>
  <dgm:cxnLst>
    <dgm:cxn modelId="{A317BA4F-1B94-4E87-A2CE-8019BB9AA121}" type="presOf" srcId="{6DD1F7E6-5EFB-4452-8080-B39FC7C95433}" destId="{AFE38D57-17C8-4398-87AB-E748C122B9D0}" srcOrd="0" destOrd="0" presId="urn:microsoft.com/office/officeart/2008/layout/LinedList"/>
    <dgm:cxn modelId="{5992076E-0539-49BF-A5FE-17762C9786C9}" type="presOf" srcId="{0D5A2433-4BD2-49E3-B964-0AB3E9B9FFAF}" destId="{E4A5B4F6-9743-4348-BDA7-41D7BA5B1950}" srcOrd="0" destOrd="0" presId="urn:microsoft.com/office/officeart/2008/layout/LinedList"/>
    <dgm:cxn modelId="{F34E5CED-D65C-425B-9118-A6CCA378471C}" type="presOf" srcId="{603B0F5C-0F41-4239-B4F5-892C01F95DA8}" destId="{07D5DEE8-036E-4D07-AE10-83D25EE21120}" srcOrd="0" destOrd="0" presId="urn:microsoft.com/office/officeart/2008/layout/LinedList"/>
    <dgm:cxn modelId="{FE5B6420-93A7-4D9D-8FDB-536D10B9F7D0}" srcId="{152B068A-0E5F-4B4C-A88B-501D6B312924}" destId="{603B0F5C-0F41-4239-B4F5-892C01F95DA8}" srcOrd="0" destOrd="0" parTransId="{A26B077A-5ABF-4AAB-B774-38F84E4610C3}" sibTransId="{BF51AF0F-EBD3-47F8-82FD-7F7F47CB20A6}"/>
    <dgm:cxn modelId="{9E4F98F0-9E93-444E-9E18-B52ED63A0A2D}" type="presOf" srcId="{152B068A-0E5F-4B4C-A88B-501D6B312924}" destId="{AA05C19A-7980-4840-B8BF-2B6787ED5536}" srcOrd="0" destOrd="0" presId="urn:microsoft.com/office/officeart/2008/layout/LinedList"/>
    <dgm:cxn modelId="{377B658F-FC58-4A72-AC15-CD53F3542D03}" srcId="{6DD1F7E6-5EFB-4452-8080-B39FC7C95433}" destId="{152B068A-0E5F-4B4C-A88B-501D6B312924}" srcOrd="0" destOrd="0" parTransId="{1169CF8D-2920-4FB7-8649-7D6D0489549A}" sibTransId="{3A65CC3C-7DC4-4D82-8CD7-25F7AF860489}"/>
    <dgm:cxn modelId="{51F18EDC-53AD-4DF3-BA2D-BC5C1A6E1129}" srcId="{152B068A-0E5F-4B4C-A88B-501D6B312924}" destId="{0D5A2433-4BD2-49E3-B964-0AB3E9B9FFAF}" srcOrd="1" destOrd="0" parTransId="{41A68361-CA01-45F6-8B88-295E8F5E4AE4}" sibTransId="{164F8591-4F18-4660-833A-59EBAC46870E}"/>
    <dgm:cxn modelId="{35C65CA3-7F99-4D42-A230-7B82DDF53B7C}" type="presParOf" srcId="{AFE38D57-17C8-4398-87AB-E748C122B9D0}" destId="{705D47C4-DADD-40D4-AC5C-25D748FD218B}" srcOrd="0" destOrd="0" presId="urn:microsoft.com/office/officeart/2008/layout/LinedList"/>
    <dgm:cxn modelId="{54F37066-1E72-48FA-B489-7AD5A133701E}" type="presParOf" srcId="{AFE38D57-17C8-4398-87AB-E748C122B9D0}" destId="{4D08A661-B3F7-4725-B1EA-662E836CD722}" srcOrd="1" destOrd="0" presId="urn:microsoft.com/office/officeart/2008/layout/LinedList"/>
    <dgm:cxn modelId="{AE7D8E5D-AC3D-4ECA-BA2A-BF6C5AD4B07C}" type="presParOf" srcId="{4D08A661-B3F7-4725-B1EA-662E836CD722}" destId="{AA05C19A-7980-4840-B8BF-2B6787ED5536}" srcOrd="0" destOrd="0" presId="urn:microsoft.com/office/officeart/2008/layout/LinedList"/>
    <dgm:cxn modelId="{4E37781B-0DB5-4A62-991C-3F8D02B8F95B}" type="presParOf" srcId="{4D08A661-B3F7-4725-B1EA-662E836CD722}" destId="{63C76900-8952-4C95-B029-F4402D85F384}" srcOrd="1" destOrd="0" presId="urn:microsoft.com/office/officeart/2008/layout/LinedList"/>
    <dgm:cxn modelId="{063FC16B-A7A8-4F95-B928-5B01ADBA1291}" type="presParOf" srcId="{63C76900-8952-4C95-B029-F4402D85F384}" destId="{572C1726-1D21-4F62-BC85-EF6ED566B090}" srcOrd="0" destOrd="0" presId="urn:microsoft.com/office/officeart/2008/layout/LinedList"/>
    <dgm:cxn modelId="{CB42F549-0651-41B8-8F4B-C7FA34D21EAD}" type="presParOf" srcId="{63C76900-8952-4C95-B029-F4402D85F384}" destId="{6F9CA635-577D-4F97-BFE7-8A93BE9507A1}" srcOrd="1" destOrd="0" presId="urn:microsoft.com/office/officeart/2008/layout/LinedList"/>
    <dgm:cxn modelId="{9E9BACFE-8C98-4E52-ADA0-24C1C325256E}" type="presParOf" srcId="{6F9CA635-577D-4F97-BFE7-8A93BE9507A1}" destId="{C12F8E1C-7702-47E6-97D8-DC617DA2A166}" srcOrd="0" destOrd="0" presId="urn:microsoft.com/office/officeart/2008/layout/LinedList"/>
    <dgm:cxn modelId="{54003C04-FD07-474D-94FD-BF1B8D07A59F}" type="presParOf" srcId="{6F9CA635-577D-4F97-BFE7-8A93BE9507A1}" destId="{07D5DEE8-036E-4D07-AE10-83D25EE21120}" srcOrd="1" destOrd="0" presId="urn:microsoft.com/office/officeart/2008/layout/LinedList"/>
    <dgm:cxn modelId="{0880E695-7399-43DF-9475-7B7FDC09C356}" type="presParOf" srcId="{6F9CA635-577D-4F97-BFE7-8A93BE9507A1}" destId="{05A606B1-084F-408D-9B0A-07641F81253E}" srcOrd="2" destOrd="0" presId="urn:microsoft.com/office/officeart/2008/layout/LinedList"/>
    <dgm:cxn modelId="{FC6AB52D-5AD9-46BB-98C3-84C5AA0DC94D}" type="presParOf" srcId="{63C76900-8952-4C95-B029-F4402D85F384}" destId="{251228CD-E45B-45FD-B214-91310296F333}" srcOrd="2" destOrd="0" presId="urn:microsoft.com/office/officeart/2008/layout/LinedList"/>
    <dgm:cxn modelId="{33F9E5F5-3157-4202-A289-BEB8D879090F}" type="presParOf" srcId="{63C76900-8952-4C95-B029-F4402D85F384}" destId="{92999CC6-B046-4ABA-89D1-5ACB76AD8964}" srcOrd="3" destOrd="0" presId="urn:microsoft.com/office/officeart/2008/layout/LinedList"/>
    <dgm:cxn modelId="{575C47DE-AD2D-41FF-908A-B98CD5EFE125}" type="presParOf" srcId="{63C76900-8952-4C95-B029-F4402D85F384}" destId="{9DB95392-93B3-48C4-AAF3-5DBC345B4762}" srcOrd="4" destOrd="0" presId="urn:microsoft.com/office/officeart/2008/layout/LinedList"/>
    <dgm:cxn modelId="{BCB56B9E-7AEF-48E4-AC01-EC5052B3C533}" type="presParOf" srcId="{9DB95392-93B3-48C4-AAF3-5DBC345B4762}" destId="{244A0FC1-2170-4383-B901-35F0FFFF5E1E}" srcOrd="0" destOrd="0" presId="urn:microsoft.com/office/officeart/2008/layout/LinedList"/>
    <dgm:cxn modelId="{2923BF84-4CEB-4621-94DD-D51C8D6647A8}" type="presParOf" srcId="{9DB95392-93B3-48C4-AAF3-5DBC345B4762}" destId="{E4A5B4F6-9743-4348-BDA7-41D7BA5B1950}" srcOrd="1" destOrd="0" presId="urn:microsoft.com/office/officeart/2008/layout/LinedList"/>
    <dgm:cxn modelId="{211AEC25-24AE-4262-8661-295140EF9E4B}" type="presParOf" srcId="{9DB95392-93B3-48C4-AAF3-5DBC345B4762}" destId="{011BE07A-46AB-4F93-9D6B-0138B38D1D7D}" srcOrd="2" destOrd="0" presId="urn:microsoft.com/office/officeart/2008/layout/LinedList"/>
    <dgm:cxn modelId="{0A19E722-4512-4EDC-95C0-7878FA413680}" type="presParOf" srcId="{63C76900-8952-4C95-B029-F4402D85F384}" destId="{03D93EBD-2507-48E0-AB21-08FD65B119D4}" srcOrd="5" destOrd="0" presId="urn:microsoft.com/office/officeart/2008/layout/LinedList"/>
    <dgm:cxn modelId="{523E0C2F-0660-43ED-971C-3FED174B3E79}" type="presParOf" srcId="{63C76900-8952-4C95-B029-F4402D85F384}" destId="{16DAAF0C-59EC-4695-9689-3D5ACEDD8072}" srcOrd="6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1.xml><?xml version="1.0" encoding="utf-8"?>
<dgm:dataModel xmlns:dgm="http://schemas.openxmlformats.org/drawingml/2006/diagram" xmlns:a="http://schemas.openxmlformats.org/drawingml/2006/main">
  <dgm:ptLst>
    <dgm:pt modelId="{97B195F4-0753-48BA-945A-D29620CABB33}" type="doc">
      <dgm:prSet loTypeId="urn:microsoft.com/office/officeart/2005/8/layout/hList3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B9C35F25-2822-4807-8171-F0D0D75F5D9E}">
      <dgm:prSet phldrT="[Текст]"/>
      <dgm:spPr>
        <a:scene3d>
          <a:camera prst="orthographicFront"/>
          <a:lightRig rig="threePt" dir="t"/>
        </a:scene3d>
        <a:sp3d>
          <a:bevelT prst="slope"/>
        </a:sp3d>
      </dgm:spPr>
      <dgm:t>
        <a:bodyPr/>
        <a:lstStyle/>
        <a:p>
          <a:r>
            <a: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Клинические исходы у 35 детей, госпитализированных в реанимациях 14 центров, </a:t>
          </a:r>
          <a:r>
            <a:rPr lang="ru-RU" b="1" i="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средний возраст составил 10 лет</a:t>
          </a:r>
          <a:endParaRPr lang="ru-RU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B01D6EE7-A5BC-4943-BC02-BB0CC3BDAA9C}" type="parTrans" cxnId="{381FB164-10FD-4EB7-997A-C2747C66B739}">
      <dgm:prSet/>
      <dgm:spPr/>
      <dgm:t>
        <a:bodyPr/>
        <a:lstStyle/>
        <a:p>
          <a:endParaRPr lang="ru-RU"/>
        </a:p>
      </dgm:t>
    </dgm:pt>
    <dgm:pt modelId="{36A8ACB2-A0F2-45A6-A9BE-FB0F91D91C65}" type="sibTrans" cxnId="{381FB164-10FD-4EB7-997A-C2747C66B739}">
      <dgm:prSet/>
      <dgm:spPr/>
      <dgm:t>
        <a:bodyPr/>
        <a:lstStyle/>
        <a:p>
          <a:endParaRPr lang="ru-RU"/>
        </a:p>
      </dgm:t>
    </dgm:pt>
    <dgm:pt modelId="{987A02CD-4CA6-4AE0-9EFC-0D43DE95731D}">
      <dgm:prSet phldrT="[Текст]">
        <dgm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b="1" i="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hlinkClick xmlns:r="http://schemas.openxmlformats.org/officeDocument/2006/relationships" r:id="rId1"/>
            </a:rPr>
            <a:t>кардиогенный шока</a:t>
          </a:r>
          <a:endParaRPr lang="ru-RU" dirty="0">
            <a:solidFill>
              <a:schemeClr val="bg1"/>
            </a:solidFill>
          </a:endParaRPr>
        </a:p>
      </dgm:t>
    </dgm:pt>
    <dgm:pt modelId="{ABFC063E-8AA6-4412-9074-4203FBA0A0E1}" type="parTrans" cxnId="{0285E8B9-B021-4F3C-B943-CFCB85A6C10D}">
      <dgm:prSet/>
      <dgm:spPr/>
      <dgm:t>
        <a:bodyPr/>
        <a:lstStyle/>
        <a:p>
          <a:endParaRPr lang="ru-RU"/>
        </a:p>
      </dgm:t>
    </dgm:pt>
    <dgm:pt modelId="{019183ED-F7DC-4416-B7BE-499CF42610A2}" type="sibTrans" cxnId="{0285E8B9-B021-4F3C-B943-CFCB85A6C10D}">
      <dgm:prSet/>
      <dgm:spPr/>
      <dgm:t>
        <a:bodyPr/>
        <a:lstStyle/>
        <a:p>
          <a:endParaRPr lang="ru-RU"/>
        </a:p>
      </dgm:t>
    </dgm:pt>
    <dgm:pt modelId="{96CD7F5C-6012-4067-A660-98CEF870B19E}">
      <dgm:prSet phldrT="[Текст]">
        <dgm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b="1" i="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дисфункции левого желудочка </a:t>
          </a:r>
          <a:endParaRPr lang="ru-RU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A75EB622-8230-43C3-B06D-6532C0908629}" type="parTrans" cxnId="{34268CC8-B25E-40C2-B379-D15E5400FADC}">
      <dgm:prSet/>
      <dgm:spPr/>
      <dgm:t>
        <a:bodyPr/>
        <a:lstStyle/>
        <a:p>
          <a:endParaRPr lang="ru-RU"/>
        </a:p>
      </dgm:t>
    </dgm:pt>
    <dgm:pt modelId="{43364042-B4CB-423B-84FD-DBD217C78AD7}" type="sibTrans" cxnId="{34268CC8-B25E-40C2-B379-D15E5400FADC}">
      <dgm:prSet/>
      <dgm:spPr/>
      <dgm:t>
        <a:bodyPr/>
        <a:lstStyle/>
        <a:p>
          <a:endParaRPr lang="ru-RU"/>
        </a:p>
      </dgm:t>
    </dgm:pt>
    <dgm:pt modelId="{8B8CAFFE-251F-400B-98A2-13AE0CF14BB7}">
      <dgm:prSet phldrT="[Текст]">
        <dgm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b="0" i="0" dirty="0" smtClean="0"/>
            <a:t>тяжелое воспалительное состояние</a:t>
          </a:r>
          <a:endParaRPr lang="ru-RU" dirty="0"/>
        </a:p>
      </dgm:t>
    </dgm:pt>
    <dgm:pt modelId="{61298BB1-AE18-4047-884A-55E299E13523}" type="parTrans" cxnId="{CB56CC26-14B6-40E6-AEF1-5B4ED7CDDA25}">
      <dgm:prSet/>
      <dgm:spPr/>
      <dgm:t>
        <a:bodyPr/>
        <a:lstStyle/>
        <a:p>
          <a:endParaRPr lang="ru-RU"/>
        </a:p>
      </dgm:t>
    </dgm:pt>
    <dgm:pt modelId="{6BA4D76A-E561-4A91-B1C2-DC5A7FCFBE8F}" type="sibTrans" cxnId="{CB56CC26-14B6-40E6-AEF1-5B4ED7CDDA25}">
      <dgm:prSet/>
      <dgm:spPr/>
      <dgm:t>
        <a:bodyPr/>
        <a:lstStyle/>
        <a:p>
          <a:endParaRPr lang="ru-RU"/>
        </a:p>
      </dgm:t>
    </dgm:pt>
    <dgm:pt modelId="{9112E9D0-F90F-4854-B4B5-3BCFD517FA4B}">
      <dgm:prSet/>
      <dgm:spPr/>
      <dgm:t>
        <a:bodyPr/>
        <a:lstStyle/>
        <a:p>
          <a:endParaRPr lang="ru-RU"/>
        </a:p>
      </dgm:t>
    </dgm:pt>
    <dgm:pt modelId="{C3A19910-82CD-4402-8D9B-37A7451988F0}" type="parTrans" cxnId="{B8540AD7-1DD2-4B47-B66F-E2771C8EB668}">
      <dgm:prSet/>
      <dgm:spPr/>
      <dgm:t>
        <a:bodyPr/>
        <a:lstStyle/>
        <a:p>
          <a:endParaRPr lang="ru-RU"/>
        </a:p>
      </dgm:t>
    </dgm:pt>
    <dgm:pt modelId="{B140F07C-074D-4DCE-8996-6731D9925D45}" type="sibTrans" cxnId="{B8540AD7-1DD2-4B47-B66F-E2771C8EB668}">
      <dgm:prSet/>
      <dgm:spPr/>
      <dgm:t>
        <a:bodyPr/>
        <a:lstStyle/>
        <a:p>
          <a:endParaRPr lang="ru-RU"/>
        </a:p>
      </dgm:t>
    </dgm:pt>
    <dgm:pt modelId="{D052075A-1827-4B2A-9684-5E1EC7EC511E}">
      <dgm:prSet/>
      <dgm:spPr/>
      <dgm:t>
        <a:bodyPr/>
        <a:lstStyle/>
        <a:p>
          <a:endParaRPr lang="ru-RU"/>
        </a:p>
      </dgm:t>
    </dgm:pt>
    <dgm:pt modelId="{ACF9D858-7147-4D6B-A87E-0781474C88D5}" type="parTrans" cxnId="{2E6EB9CE-4D61-4223-9240-D9F15A0A06E9}">
      <dgm:prSet/>
      <dgm:spPr/>
      <dgm:t>
        <a:bodyPr/>
        <a:lstStyle/>
        <a:p>
          <a:endParaRPr lang="ru-RU"/>
        </a:p>
      </dgm:t>
    </dgm:pt>
    <dgm:pt modelId="{829E1A15-144A-425D-96BF-0DB4C166BDCC}" type="sibTrans" cxnId="{2E6EB9CE-4D61-4223-9240-D9F15A0A06E9}">
      <dgm:prSet/>
      <dgm:spPr/>
      <dgm:t>
        <a:bodyPr/>
        <a:lstStyle/>
        <a:p>
          <a:endParaRPr lang="ru-RU"/>
        </a:p>
      </dgm:t>
    </dgm:pt>
    <dgm:pt modelId="{076FB8F8-7492-4B2A-8CC7-A22206331EFD}">
      <dgm:prSet/>
      <dgm:spPr/>
      <dgm:t>
        <a:bodyPr/>
        <a:lstStyle/>
        <a:p>
          <a:endParaRPr lang="ru-RU"/>
        </a:p>
      </dgm:t>
    </dgm:pt>
    <dgm:pt modelId="{0A394F2C-F816-49E3-8DC9-5DB295342942}" type="parTrans" cxnId="{499ADE88-AEA2-4F87-9D2E-7B595D33BB4B}">
      <dgm:prSet/>
      <dgm:spPr/>
      <dgm:t>
        <a:bodyPr/>
        <a:lstStyle/>
        <a:p>
          <a:endParaRPr lang="ru-RU"/>
        </a:p>
      </dgm:t>
    </dgm:pt>
    <dgm:pt modelId="{CBB86B6E-D41C-4AB3-9D9D-1174DE33E646}" type="sibTrans" cxnId="{499ADE88-AEA2-4F87-9D2E-7B595D33BB4B}">
      <dgm:prSet/>
      <dgm:spPr/>
      <dgm:t>
        <a:bodyPr/>
        <a:lstStyle/>
        <a:p>
          <a:endParaRPr lang="ru-RU"/>
        </a:p>
      </dgm:t>
    </dgm:pt>
    <dgm:pt modelId="{D26F6AC3-A223-4FB1-9FFE-E5761533AA35}">
      <dgm:prSet/>
      <dgm:spPr/>
      <dgm:t>
        <a:bodyPr/>
        <a:lstStyle/>
        <a:p>
          <a:endParaRPr lang="ru-RU"/>
        </a:p>
      </dgm:t>
    </dgm:pt>
    <dgm:pt modelId="{50FB9DF4-A416-4F53-9E42-8A3593D70FB3}" type="parTrans" cxnId="{6FFF0ECC-060B-4433-8FF3-687A9C798C08}">
      <dgm:prSet/>
      <dgm:spPr/>
      <dgm:t>
        <a:bodyPr/>
        <a:lstStyle/>
        <a:p>
          <a:endParaRPr lang="ru-RU"/>
        </a:p>
      </dgm:t>
    </dgm:pt>
    <dgm:pt modelId="{67FF8A9F-951B-4CB8-B79E-6001AD6E45ED}" type="sibTrans" cxnId="{6FFF0ECC-060B-4433-8FF3-687A9C798C08}">
      <dgm:prSet/>
      <dgm:spPr/>
      <dgm:t>
        <a:bodyPr/>
        <a:lstStyle/>
        <a:p>
          <a:endParaRPr lang="ru-RU"/>
        </a:p>
      </dgm:t>
    </dgm:pt>
    <dgm:pt modelId="{A7BED717-6713-4EC1-AD5C-0440CC9ADCEE}">
      <dgm:prSet/>
      <dgm:spPr/>
      <dgm:t>
        <a:bodyPr/>
        <a:lstStyle/>
        <a:p>
          <a:endParaRPr lang="ru-RU"/>
        </a:p>
      </dgm:t>
    </dgm:pt>
    <dgm:pt modelId="{54801AC3-77CF-4028-9B4D-28D5CFAA0366}" type="parTrans" cxnId="{7B2F52AF-B1D7-477D-AD1D-D296F70175B8}">
      <dgm:prSet/>
      <dgm:spPr/>
      <dgm:t>
        <a:bodyPr/>
        <a:lstStyle/>
        <a:p>
          <a:endParaRPr lang="ru-RU"/>
        </a:p>
      </dgm:t>
    </dgm:pt>
    <dgm:pt modelId="{B5D4D211-24BC-4D3C-B387-DC256A64E7E9}" type="sibTrans" cxnId="{7B2F52AF-B1D7-477D-AD1D-D296F70175B8}">
      <dgm:prSet/>
      <dgm:spPr/>
      <dgm:t>
        <a:bodyPr/>
        <a:lstStyle/>
        <a:p>
          <a:endParaRPr lang="ru-RU"/>
        </a:p>
      </dgm:t>
    </dgm:pt>
    <dgm:pt modelId="{3E692E9C-A849-402A-B9EA-2573140CF790}">
      <dgm:prSet/>
      <dgm:spPr/>
      <dgm:t>
        <a:bodyPr/>
        <a:lstStyle/>
        <a:p>
          <a:endParaRPr lang="ru-RU"/>
        </a:p>
      </dgm:t>
    </dgm:pt>
    <dgm:pt modelId="{73FDCDD1-5821-4109-935B-EB94B2DB4D79}" type="parTrans" cxnId="{908BB6FA-1EC5-468D-A019-59F24F4EBE04}">
      <dgm:prSet/>
      <dgm:spPr/>
      <dgm:t>
        <a:bodyPr/>
        <a:lstStyle/>
        <a:p>
          <a:endParaRPr lang="ru-RU"/>
        </a:p>
      </dgm:t>
    </dgm:pt>
    <dgm:pt modelId="{12A83B41-546C-4A21-BC88-8E9009B967DA}" type="sibTrans" cxnId="{908BB6FA-1EC5-468D-A019-59F24F4EBE04}">
      <dgm:prSet/>
      <dgm:spPr/>
      <dgm:t>
        <a:bodyPr/>
        <a:lstStyle/>
        <a:p>
          <a:endParaRPr lang="ru-RU"/>
        </a:p>
      </dgm:t>
    </dgm:pt>
    <dgm:pt modelId="{AE198EEB-7FD3-4C24-ABC0-D2BC2C7CEF96}" type="pres">
      <dgm:prSet presAssocID="{97B195F4-0753-48BA-945A-D29620CABB33}" presName="composite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22954A96-DC49-40BF-8A99-5277D8E73FFC}" type="pres">
      <dgm:prSet presAssocID="{B9C35F25-2822-4807-8171-F0D0D75F5D9E}" presName="roof" presStyleLbl="dkBgShp" presStyleIdx="0" presStyleCnt="2"/>
      <dgm:spPr/>
      <dgm:t>
        <a:bodyPr/>
        <a:lstStyle/>
        <a:p>
          <a:endParaRPr lang="ru-RU"/>
        </a:p>
      </dgm:t>
    </dgm:pt>
    <dgm:pt modelId="{8F5AA9A4-A7F9-4083-B925-A4293920487F}" type="pres">
      <dgm:prSet presAssocID="{B9C35F25-2822-4807-8171-F0D0D75F5D9E}" presName="pillars" presStyleCnt="0"/>
      <dgm:spPr/>
    </dgm:pt>
    <dgm:pt modelId="{8F86D6FC-E78A-45C5-8646-7E5F252FDC20}" type="pres">
      <dgm:prSet presAssocID="{B9C35F25-2822-4807-8171-F0D0D75F5D9E}" presName="pillar1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033E1AF-142D-4ABA-8C7E-CBDE262131D0}" type="pres">
      <dgm:prSet presAssocID="{96CD7F5C-6012-4067-A660-98CEF870B19E}" presName="pillarX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F8CBA5E-C267-4A6E-858E-D5950F5628D0}" type="pres">
      <dgm:prSet presAssocID="{8B8CAFFE-251F-400B-98A2-13AE0CF14BB7}" presName="pillarX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BFA4C20-453A-4D23-8FFA-D687C332C83D}" type="pres">
      <dgm:prSet presAssocID="{B9C35F25-2822-4807-8171-F0D0D75F5D9E}" presName="base" presStyleLbl="dkBgShp" presStyleIdx="1" presStyleCnt="2"/>
      <dgm:spPr/>
    </dgm:pt>
  </dgm:ptLst>
  <dgm:cxnLst>
    <dgm:cxn modelId="{B8540AD7-1DD2-4B47-B66F-E2771C8EB668}" srcId="{97B195F4-0753-48BA-945A-D29620CABB33}" destId="{9112E9D0-F90F-4854-B4B5-3BCFD517FA4B}" srcOrd="5" destOrd="0" parTransId="{C3A19910-82CD-4402-8D9B-37A7451988F0}" sibTransId="{B140F07C-074D-4DCE-8996-6731D9925D45}"/>
    <dgm:cxn modelId="{6FFF0ECC-060B-4433-8FF3-687A9C798C08}" srcId="{97B195F4-0753-48BA-945A-D29620CABB33}" destId="{D26F6AC3-A223-4FB1-9FFE-E5761533AA35}" srcOrd="3" destOrd="0" parTransId="{50FB9DF4-A416-4F53-9E42-8A3593D70FB3}" sibTransId="{67FF8A9F-951B-4CB8-B79E-6001AD6E45ED}"/>
    <dgm:cxn modelId="{96A41F11-51EF-42BE-A0A2-DFD137D33F50}" type="presOf" srcId="{987A02CD-4CA6-4AE0-9EFC-0D43DE95731D}" destId="{8F86D6FC-E78A-45C5-8646-7E5F252FDC20}" srcOrd="0" destOrd="0" presId="urn:microsoft.com/office/officeart/2005/8/layout/hList3"/>
    <dgm:cxn modelId="{B9E3C982-C115-419E-993C-465D5931B4F1}" type="presOf" srcId="{96CD7F5C-6012-4067-A660-98CEF870B19E}" destId="{8033E1AF-142D-4ABA-8C7E-CBDE262131D0}" srcOrd="0" destOrd="0" presId="urn:microsoft.com/office/officeart/2005/8/layout/hList3"/>
    <dgm:cxn modelId="{7B2F52AF-B1D7-477D-AD1D-D296F70175B8}" srcId="{97B195F4-0753-48BA-945A-D29620CABB33}" destId="{A7BED717-6713-4EC1-AD5C-0440CC9ADCEE}" srcOrd="4" destOrd="0" parTransId="{54801AC3-77CF-4028-9B4D-28D5CFAA0366}" sibTransId="{B5D4D211-24BC-4D3C-B387-DC256A64E7E9}"/>
    <dgm:cxn modelId="{381FB164-10FD-4EB7-997A-C2747C66B739}" srcId="{97B195F4-0753-48BA-945A-D29620CABB33}" destId="{B9C35F25-2822-4807-8171-F0D0D75F5D9E}" srcOrd="0" destOrd="0" parTransId="{B01D6EE7-A5BC-4943-BC02-BB0CC3BDAA9C}" sibTransId="{36A8ACB2-A0F2-45A6-A9BE-FB0F91D91C65}"/>
    <dgm:cxn modelId="{CB56CC26-14B6-40E6-AEF1-5B4ED7CDDA25}" srcId="{B9C35F25-2822-4807-8171-F0D0D75F5D9E}" destId="{8B8CAFFE-251F-400B-98A2-13AE0CF14BB7}" srcOrd="2" destOrd="0" parTransId="{61298BB1-AE18-4047-884A-55E299E13523}" sibTransId="{6BA4D76A-E561-4A91-B1C2-DC5A7FCFBE8F}"/>
    <dgm:cxn modelId="{908BB6FA-1EC5-468D-A019-59F24F4EBE04}" srcId="{97B195F4-0753-48BA-945A-D29620CABB33}" destId="{3E692E9C-A849-402A-B9EA-2573140CF790}" srcOrd="6" destOrd="0" parTransId="{73FDCDD1-5821-4109-935B-EB94B2DB4D79}" sibTransId="{12A83B41-546C-4A21-BC88-8E9009B967DA}"/>
    <dgm:cxn modelId="{34268CC8-B25E-40C2-B379-D15E5400FADC}" srcId="{B9C35F25-2822-4807-8171-F0D0D75F5D9E}" destId="{96CD7F5C-6012-4067-A660-98CEF870B19E}" srcOrd="1" destOrd="0" parTransId="{A75EB622-8230-43C3-B06D-6532C0908629}" sibTransId="{43364042-B4CB-423B-84FD-DBD217C78AD7}"/>
    <dgm:cxn modelId="{0285E8B9-B021-4F3C-B943-CFCB85A6C10D}" srcId="{B9C35F25-2822-4807-8171-F0D0D75F5D9E}" destId="{987A02CD-4CA6-4AE0-9EFC-0D43DE95731D}" srcOrd="0" destOrd="0" parTransId="{ABFC063E-8AA6-4412-9074-4203FBA0A0E1}" sibTransId="{019183ED-F7DC-4416-B7BE-499CF42610A2}"/>
    <dgm:cxn modelId="{794B76FD-420A-455C-9DB2-C023E486F3B4}" type="presOf" srcId="{8B8CAFFE-251F-400B-98A2-13AE0CF14BB7}" destId="{BF8CBA5E-C267-4A6E-858E-D5950F5628D0}" srcOrd="0" destOrd="0" presId="urn:microsoft.com/office/officeart/2005/8/layout/hList3"/>
    <dgm:cxn modelId="{499ADE88-AEA2-4F87-9D2E-7B595D33BB4B}" srcId="{97B195F4-0753-48BA-945A-D29620CABB33}" destId="{076FB8F8-7492-4B2A-8CC7-A22206331EFD}" srcOrd="2" destOrd="0" parTransId="{0A394F2C-F816-49E3-8DC9-5DB295342942}" sibTransId="{CBB86B6E-D41C-4AB3-9D9D-1174DE33E646}"/>
    <dgm:cxn modelId="{9C8BDA88-6F3A-4EFE-9F28-42A819B942AA}" type="presOf" srcId="{97B195F4-0753-48BA-945A-D29620CABB33}" destId="{AE198EEB-7FD3-4C24-ABC0-D2BC2C7CEF96}" srcOrd="0" destOrd="0" presId="urn:microsoft.com/office/officeart/2005/8/layout/hList3"/>
    <dgm:cxn modelId="{6182EA8F-3794-47DA-AFB1-354D7490C9F8}" type="presOf" srcId="{B9C35F25-2822-4807-8171-F0D0D75F5D9E}" destId="{22954A96-DC49-40BF-8A99-5277D8E73FFC}" srcOrd="0" destOrd="0" presId="urn:microsoft.com/office/officeart/2005/8/layout/hList3"/>
    <dgm:cxn modelId="{2E6EB9CE-4D61-4223-9240-D9F15A0A06E9}" srcId="{97B195F4-0753-48BA-945A-D29620CABB33}" destId="{D052075A-1827-4B2A-9684-5E1EC7EC511E}" srcOrd="1" destOrd="0" parTransId="{ACF9D858-7147-4D6B-A87E-0781474C88D5}" sibTransId="{829E1A15-144A-425D-96BF-0DB4C166BDCC}"/>
    <dgm:cxn modelId="{ABF479BD-E21E-4D1D-A0D6-A53ED740E37C}" type="presParOf" srcId="{AE198EEB-7FD3-4C24-ABC0-D2BC2C7CEF96}" destId="{22954A96-DC49-40BF-8A99-5277D8E73FFC}" srcOrd="0" destOrd="0" presId="urn:microsoft.com/office/officeart/2005/8/layout/hList3"/>
    <dgm:cxn modelId="{E752ACDD-FB33-4B77-A5D7-3E89C04D4CF6}" type="presParOf" srcId="{AE198EEB-7FD3-4C24-ABC0-D2BC2C7CEF96}" destId="{8F5AA9A4-A7F9-4083-B925-A4293920487F}" srcOrd="1" destOrd="0" presId="urn:microsoft.com/office/officeart/2005/8/layout/hList3"/>
    <dgm:cxn modelId="{FD3688C7-C1FF-4A6E-B157-64BBC2291302}" type="presParOf" srcId="{8F5AA9A4-A7F9-4083-B925-A4293920487F}" destId="{8F86D6FC-E78A-45C5-8646-7E5F252FDC20}" srcOrd="0" destOrd="0" presId="urn:microsoft.com/office/officeart/2005/8/layout/hList3"/>
    <dgm:cxn modelId="{A311868F-B196-4301-8A18-2C8B4AFBC683}" type="presParOf" srcId="{8F5AA9A4-A7F9-4083-B925-A4293920487F}" destId="{8033E1AF-142D-4ABA-8C7E-CBDE262131D0}" srcOrd="1" destOrd="0" presId="urn:microsoft.com/office/officeart/2005/8/layout/hList3"/>
    <dgm:cxn modelId="{FE3AFE6D-1A50-4989-B55B-9767F47C4081}" type="presParOf" srcId="{8F5AA9A4-A7F9-4083-B925-A4293920487F}" destId="{BF8CBA5E-C267-4A6E-858E-D5950F5628D0}" srcOrd="2" destOrd="0" presId="urn:microsoft.com/office/officeart/2005/8/layout/hList3"/>
    <dgm:cxn modelId="{B9B8AED6-C8AF-47C5-A882-1C096448D58D}" type="presParOf" srcId="{AE198EEB-7FD3-4C24-ABC0-D2BC2C7CEF96}" destId="{8BFA4C20-453A-4D23-8FFA-D687C332C83D}" srcOrd="2" destOrd="0" presId="urn:microsoft.com/office/officeart/2005/8/layout/hLis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2.xml><?xml version="1.0" encoding="utf-8"?>
<dgm:dataModel xmlns:dgm="http://schemas.openxmlformats.org/drawingml/2006/diagram" xmlns:a="http://schemas.openxmlformats.org/drawingml/2006/main">
  <dgm:ptLst>
    <dgm:pt modelId="{69E202EE-D241-44B6-A224-4B030549B99E}" type="doc">
      <dgm:prSet loTypeId="urn:microsoft.com/office/officeart/2005/8/layout/process5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75E56DCC-CA21-40D6-9134-980F36CF643A}">
      <dgm:prSet phldrT="[Текст]" custT="1">
        <dgm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dgm:style>
      </dgm:prSet>
      <dgm:spPr>
        <a:ln/>
      </dgm:spPr>
      <dgm:t>
        <a:bodyPr/>
        <a:lstStyle/>
        <a:p>
          <a:r>
            <a:rPr lang="ru-RU" sz="2400" dirty="0" smtClean="0"/>
            <a:t>Шок ● - </a:t>
          </a:r>
          <a:r>
            <a:rPr lang="ru-RU" sz="2400" b="0" i="0" dirty="0" smtClean="0"/>
            <a:t>32 до 76 </a:t>
          </a:r>
          <a:r>
            <a:rPr lang="ru-RU" sz="2400" dirty="0" smtClean="0"/>
            <a:t>%</a:t>
          </a:r>
          <a:endParaRPr lang="ru-RU" sz="2400" dirty="0"/>
        </a:p>
      </dgm:t>
    </dgm:pt>
    <dgm:pt modelId="{E73457EF-88EF-4FCD-B7A5-A6883D6B5089}" type="parTrans" cxnId="{B8208E86-75CC-4731-806E-CF76DD8B44ED}">
      <dgm:prSet/>
      <dgm:spPr/>
      <dgm:t>
        <a:bodyPr/>
        <a:lstStyle/>
        <a:p>
          <a:endParaRPr lang="ru-RU"/>
        </a:p>
      </dgm:t>
    </dgm:pt>
    <dgm:pt modelId="{8E104EA9-64C0-482F-888E-831CB694D16B}" type="sibTrans" cxnId="{B8208E86-75CC-4731-806E-CF76DD8B44ED}">
      <dgm:prSet/>
      <dgm:spPr/>
      <dgm:t>
        <a:bodyPr/>
        <a:lstStyle/>
        <a:p>
          <a:endParaRPr lang="ru-RU"/>
        </a:p>
      </dgm:t>
    </dgm:pt>
    <dgm:pt modelId="{BBC27FE5-7182-4410-A4D2-F2CBDA507653}">
      <dgm:prSet phldrT="[Текст]" custT="1">
        <dgm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dgm:style>
      </dgm:prSet>
      <dgm:spPr>
        <a:ln/>
      </dgm:spPr>
      <dgm:t>
        <a:bodyPr/>
        <a:lstStyle/>
        <a:p>
          <a:r>
            <a:rPr lang="ru-RU" sz="2800" dirty="0" smtClean="0"/>
            <a:t>Полная БК -  </a:t>
          </a:r>
          <a:r>
            <a:rPr lang="ru-RU" sz="2800" b="0" i="0" dirty="0" smtClean="0"/>
            <a:t>22 до 64</a:t>
          </a:r>
          <a:r>
            <a:rPr lang="ru-RU" sz="2800" dirty="0" smtClean="0"/>
            <a:t> %</a:t>
          </a:r>
          <a:endParaRPr lang="ru-RU" sz="2800" dirty="0"/>
        </a:p>
      </dgm:t>
    </dgm:pt>
    <dgm:pt modelId="{1E4CEFF3-11EA-4D48-B111-3E23EA8078F1}" type="parTrans" cxnId="{EAFCD5DC-E521-4C9C-A3F4-26DAFB8721F0}">
      <dgm:prSet/>
      <dgm:spPr/>
      <dgm:t>
        <a:bodyPr/>
        <a:lstStyle/>
        <a:p>
          <a:endParaRPr lang="ru-RU"/>
        </a:p>
      </dgm:t>
    </dgm:pt>
    <dgm:pt modelId="{551F9680-A50B-4806-B33B-1FA9E946120F}" type="sibTrans" cxnId="{EAFCD5DC-E521-4C9C-A3F4-26DAFB8721F0}">
      <dgm:prSet/>
      <dgm:spPr/>
      <dgm:t>
        <a:bodyPr/>
        <a:lstStyle/>
        <a:p>
          <a:endParaRPr lang="ru-RU"/>
        </a:p>
      </dgm:t>
    </dgm:pt>
    <dgm:pt modelId="{89412FE1-6BFC-4E4F-B2DF-F1AC5C95D520}">
      <dgm:prSet phldrT="[Текст]" custT="1">
        <dgm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dgm:style>
      </dgm:prSet>
      <dgm:spPr>
        <a:ln/>
      </dgm:spPr>
      <dgm:t>
        <a:bodyPr/>
        <a:lstStyle/>
        <a:p>
          <a:r>
            <a:rPr lang="ru-RU" sz="2400" dirty="0" smtClean="0"/>
            <a:t>Дисфункция миокарда (ЭКГ, тропонин) </a:t>
          </a:r>
          <a:r>
            <a:rPr lang="ru-RU" sz="2400" b="0" i="0" dirty="0" smtClean="0"/>
            <a:t>51 до 90 </a:t>
          </a:r>
          <a:r>
            <a:rPr lang="ru-RU" sz="2400" dirty="0" smtClean="0"/>
            <a:t>%</a:t>
          </a:r>
          <a:endParaRPr lang="ru-RU" sz="2400" dirty="0"/>
        </a:p>
      </dgm:t>
    </dgm:pt>
    <dgm:pt modelId="{2BF4379C-AE9C-4090-B8A0-2AC7B6E12860}" type="parTrans" cxnId="{6F25C556-2DB1-4FB3-B075-842C7F895E3F}">
      <dgm:prSet/>
      <dgm:spPr/>
      <dgm:t>
        <a:bodyPr/>
        <a:lstStyle/>
        <a:p>
          <a:endParaRPr lang="ru-RU"/>
        </a:p>
      </dgm:t>
    </dgm:pt>
    <dgm:pt modelId="{F1BE3961-0759-407D-9EDA-6FD74D778584}" type="sibTrans" cxnId="{6F25C556-2DB1-4FB3-B075-842C7F895E3F}">
      <dgm:prSet/>
      <dgm:spPr/>
      <dgm:t>
        <a:bodyPr/>
        <a:lstStyle/>
        <a:p>
          <a:endParaRPr lang="ru-RU"/>
        </a:p>
      </dgm:t>
    </dgm:pt>
    <dgm:pt modelId="{E210EB39-B0EE-4F83-AC3E-E7FC9A6C4D21}">
      <dgm:prSet phldrT="[Текст]">
        <dgm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dgm:style>
      </dgm:prSet>
      <dgm:spPr>
        <a:ln/>
      </dgm:spPr>
      <dgm:t>
        <a:bodyPr/>
        <a:lstStyle/>
        <a:p>
          <a:r>
            <a:rPr lang="ru-RU" dirty="0" smtClean="0"/>
            <a:t>ОДН, требующая </a:t>
          </a:r>
          <a:r>
            <a:rPr lang="ru-RU" dirty="0" err="1" smtClean="0"/>
            <a:t>неинвазивной</a:t>
          </a:r>
          <a:r>
            <a:rPr lang="ru-RU" dirty="0" smtClean="0"/>
            <a:t> или инвазивной вентиляции легких-от </a:t>
          </a:r>
          <a:r>
            <a:rPr lang="ru-RU" b="0" i="0" dirty="0" smtClean="0"/>
            <a:t>28 до 52</a:t>
          </a:r>
          <a:r>
            <a:rPr lang="ru-RU" dirty="0" smtClean="0"/>
            <a:t>%</a:t>
          </a:r>
          <a:endParaRPr lang="ru-RU" dirty="0"/>
        </a:p>
      </dgm:t>
    </dgm:pt>
    <dgm:pt modelId="{6566B166-6B6D-4F87-A63F-35D64C51682C}" type="parTrans" cxnId="{76392304-6927-4A92-9FD4-4A3F17F3BEB7}">
      <dgm:prSet/>
      <dgm:spPr/>
      <dgm:t>
        <a:bodyPr/>
        <a:lstStyle/>
        <a:p>
          <a:endParaRPr lang="ru-RU"/>
        </a:p>
      </dgm:t>
    </dgm:pt>
    <dgm:pt modelId="{A40CBC28-420D-4CAF-ACCA-89A41D1DBD23}" type="sibTrans" cxnId="{76392304-6927-4A92-9FD4-4A3F17F3BEB7}">
      <dgm:prSet/>
      <dgm:spPr/>
      <dgm:t>
        <a:bodyPr/>
        <a:lstStyle/>
        <a:p>
          <a:endParaRPr lang="ru-RU"/>
        </a:p>
      </dgm:t>
    </dgm:pt>
    <dgm:pt modelId="{E86C0C9D-8D42-4613-A2BE-605772F6E780}">
      <dgm:prSet phldrT="[Текст]">
        <dgm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dgm:style>
      </dgm:prSet>
      <dgm:spPr>
        <a:ln/>
      </dgm:spPr>
      <dgm:t>
        <a:bodyPr/>
        <a:lstStyle/>
        <a:p>
          <a:r>
            <a:rPr lang="ru-RU" dirty="0" smtClean="0"/>
            <a:t>Острое повреждение почек (большинство случаев были легкими) - от </a:t>
          </a:r>
          <a:r>
            <a:rPr lang="ru-RU" b="0" i="0" dirty="0" smtClean="0"/>
            <a:t>8 до 52</a:t>
          </a:r>
          <a:r>
            <a:rPr lang="ru-RU" dirty="0" smtClean="0"/>
            <a:t>%</a:t>
          </a:r>
          <a:endParaRPr lang="ru-RU" dirty="0"/>
        </a:p>
      </dgm:t>
    </dgm:pt>
    <dgm:pt modelId="{231A384C-8E64-4E36-923E-E3503475C4ED}" type="parTrans" cxnId="{9A22A59F-5D2E-4975-9062-6750407E46EB}">
      <dgm:prSet/>
      <dgm:spPr/>
      <dgm:t>
        <a:bodyPr/>
        <a:lstStyle/>
        <a:p>
          <a:endParaRPr lang="ru-RU"/>
        </a:p>
      </dgm:t>
    </dgm:pt>
    <dgm:pt modelId="{CEEB159B-3AA9-46EC-84C8-CE4B02676062}" type="sibTrans" cxnId="{9A22A59F-5D2E-4975-9062-6750407E46EB}">
      <dgm:prSet/>
      <dgm:spPr/>
      <dgm:t>
        <a:bodyPr/>
        <a:lstStyle/>
        <a:p>
          <a:endParaRPr lang="ru-RU"/>
        </a:p>
      </dgm:t>
    </dgm:pt>
    <dgm:pt modelId="{C05C240D-E0C8-4A35-BD7B-35188D3524E6}">
      <dgm:prSet phldrT="[Текст]">
        <dgm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dgm:style>
      </dgm:prSet>
      <dgm:spPr>
        <a:ln/>
      </dgm:spPr>
      <dgm:t>
        <a:bodyPr/>
        <a:lstStyle/>
        <a:p>
          <a:r>
            <a:rPr lang="ru-RU" dirty="0" err="1" smtClean="0"/>
            <a:t>Серозиты</a:t>
          </a:r>
          <a:r>
            <a:rPr lang="ru-RU" dirty="0" smtClean="0"/>
            <a:t> (мелкие плевральные, перикардиальные и </a:t>
          </a:r>
          <a:r>
            <a:rPr lang="ru-RU" dirty="0" err="1" smtClean="0"/>
            <a:t>асцитные</a:t>
          </a:r>
          <a:r>
            <a:rPr lang="ru-RU" dirty="0" smtClean="0"/>
            <a:t> выпоты) - от </a:t>
          </a:r>
          <a:r>
            <a:rPr lang="ru-RU" b="0" i="0" dirty="0" smtClean="0"/>
            <a:t>24 до 57 </a:t>
          </a:r>
          <a:r>
            <a:rPr lang="ru-RU" dirty="0" smtClean="0"/>
            <a:t>%</a:t>
          </a:r>
          <a:endParaRPr lang="ru-RU" dirty="0"/>
        </a:p>
      </dgm:t>
    </dgm:pt>
    <dgm:pt modelId="{7756A1F1-880E-4D86-867C-BBCC5CECED96}" type="parTrans" cxnId="{54BE98EC-AD61-42E2-8D35-DAD29E95BF39}">
      <dgm:prSet/>
      <dgm:spPr/>
      <dgm:t>
        <a:bodyPr/>
        <a:lstStyle/>
        <a:p>
          <a:endParaRPr lang="ru-RU"/>
        </a:p>
      </dgm:t>
    </dgm:pt>
    <dgm:pt modelId="{0840BA45-74FD-4462-8C40-D32BDAD0EA77}" type="sibTrans" cxnId="{54BE98EC-AD61-42E2-8D35-DAD29E95BF39}">
      <dgm:prSet/>
      <dgm:spPr/>
      <dgm:t>
        <a:bodyPr/>
        <a:lstStyle/>
        <a:p>
          <a:endParaRPr lang="ru-RU"/>
        </a:p>
      </dgm:t>
    </dgm:pt>
    <dgm:pt modelId="{CD046451-5EE2-40D4-982C-538403BF749A}" type="pres">
      <dgm:prSet presAssocID="{69E202EE-D241-44B6-A224-4B030549B99E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889C6235-C703-4DF2-B953-E8F65D5AF416}" type="pres">
      <dgm:prSet presAssocID="{75E56DCC-CA21-40D6-9134-980F36CF643A}" presName="node" presStyleLbl="node1" presStyleIdx="0" presStyleCnt="6" custLinFactNeighborX="-877" custLinFactNeighborY="305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92E1201-6CA8-4A25-9BD4-B97A196AF08A}" type="pres">
      <dgm:prSet presAssocID="{8E104EA9-64C0-482F-888E-831CB694D16B}" presName="sibTrans" presStyleLbl="sibTrans2D1" presStyleIdx="0" presStyleCnt="5"/>
      <dgm:spPr/>
      <dgm:t>
        <a:bodyPr/>
        <a:lstStyle/>
        <a:p>
          <a:endParaRPr lang="ru-RU"/>
        </a:p>
      </dgm:t>
    </dgm:pt>
    <dgm:pt modelId="{B8FAD470-E4F1-4D71-9543-740E368CC28A}" type="pres">
      <dgm:prSet presAssocID="{8E104EA9-64C0-482F-888E-831CB694D16B}" presName="connectorText" presStyleLbl="sibTrans2D1" presStyleIdx="0" presStyleCnt="5"/>
      <dgm:spPr/>
      <dgm:t>
        <a:bodyPr/>
        <a:lstStyle/>
        <a:p>
          <a:endParaRPr lang="ru-RU"/>
        </a:p>
      </dgm:t>
    </dgm:pt>
    <dgm:pt modelId="{BEDBDC65-9ECF-451B-8A34-B997C3F7A79D}" type="pres">
      <dgm:prSet presAssocID="{BBC27FE5-7182-4410-A4D2-F2CBDA507653}" presName="node" presStyleLbl="node1" presStyleIdx="1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1FD59B0-FE59-4CB3-8F39-F7253A75F57D}" type="pres">
      <dgm:prSet presAssocID="{551F9680-A50B-4806-B33B-1FA9E946120F}" presName="sibTrans" presStyleLbl="sibTrans2D1" presStyleIdx="1" presStyleCnt="5"/>
      <dgm:spPr/>
      <dgm:t>
        <a:bodyPr/>
        <a:lstStyle/>
        <a:p>
          <a:endParaRPr lang="ru-RU"/>
        </a:p>
      </dgm:t>
    </dgm:pt>
    <dgm:pt modelId="{E19C6E01-02C7-4F5B-A604-AB9DDA8DECE8}" type="pres">
      <dgm:prSet presAssocID="{551F9680-A50B-4806-B33B-1FA9E946120F}" presName="connectorText" presStyleLbl="sibTrans2D1" presStyleIdx="1" presStyleCnt="5"/>
      <dgm:spPr/>
      <dgm:t>
        <a:bodyPr/>
        <a:lstStyle/>
        <a:p>
          <a:endParaRPr lang="ru-RU"/>
        </a:p>
      </dgm:t>
    </dgm:pt>
    <dgm:pt modelId="{20EB3681-B64D-4F7F-BAF7-793CC944B8F4}" type="pres">
      <dgm:prSet presAssocID="{89412FE1-6BFC-4E4F-B2DF-F1AC5C95D520}" presName="node" presStyleLbl="node1" presStyleIdx="2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184FC4B-BFEA-4E0E-981C-493956939EC7}" type="pres">
      <dgm:prSet presAssocID="{F1BE3961-0759-407D-9EDA-6FD74D778584}" presName="sibTrans" presStyleLbl="sibTrans2D1" presStyleIdx="2" presStyleCnt="5"/>
      <dgm:spPr/>
      <dgm:t>
        <a:bodyPr/>
        <a:lstStyle/>
        <a:p>
          <a:endParaRPr lang="ru-RU"/>
        </a:p>
      </dgm:t>
    </dgm:pt>
    <dgm:pt modelId="{A2CEA179-0CEF-47CD-AD68-FC89CAB261F5}" type="pres">
      <dgm:prSet presAssocID="{F1BE3961-0759-407D-9EDA-6FD74D778584}" presName="connectorText" presStyleLbl="sibTrans2D1" presStyleIdx="2" presStyleCnt="5"/>
      <dgm:spPr/>
      <dgm:t>
        <a:bodyPr/>
        <a:lstStyle/>
        <a:p>
          <a:endParaRPr lang="ru-RU"/>
        </a:p>
      </dgm:t>
    </dgm:pt>
    <dgm:pt modelId="{FDA109CA-01DB-4BD2-BDBF-E77BB87FEA9B}" type="pres">
      <dgm:prSet presAssocID="{E210EB39-B0EE-4F83-AC3E-E7FC9A6C4D21}" presName="node" presStyleLbl="node1" presStyleIdx="3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67D387E-54B0-40BC-B786-EE2A47862A7B}" type="pres">
      <dgm:prSet presAssocID="{A40CBC28-420D-4CAF-ACCA-89A41D1DBD23}" presName="sibTrans" presStyleLbl="sibTrans2D1" presStyleIdx="3" presStyleCnt="5"/>
      <dgm:spPr/>
      <dgm:t>
        <a:bodyPr/>
        <a:lstStyle/>
        <a:p>
          <a:endParaRPr lang="ru-RU"/>
        </a:p>
      </dgm:t>
    </dgm:pt>
    <dgm:pt modelId="{BEFB884A-D252-4487-8858-56D867AEC280}" type="pres">
      <dgm:prSet presAssocID="{A40CBC28-420D-4CAF-ACCA-89A41D1DBD23}" presName="connectorText" presStyleLbl="sibTrans2D1" presStyleIdx="3" presStyleCnt="5"/>
      <dgm:spPr/>
      <dgm:t>
        <a:bodyPr/>
        <a:lstStyle/>
        <a:p>
          <a:endParaRPr lang="ru-RU"/>
        </a:p>
      </dgm:t>
    </dgm:pt>
    <dgm:pt modelId="{074DBDE9-FB53-4356-8034-62FF120336DB}" type="pres">
      <dgm:prSet presAssocID="{E86C0C9D-8D42-4613-A2BE-605772F6E780}" presName="node" presStyleLbl="node1" presStyleIdx="4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735E5F3-CC14-4B9A-AF66-958ABBDB8EA5}" type="pres">
      <dgm:prSet presAssocID="{CEEB159B-3AA9-46EC-84C8-CE4B02676062}" presName="sibTrans" presStyleLbl="sibTrans2D1" presStyleIdx="4" presStyleCnt="5"/>
      <dgm:spPr/>
      <dgm:t>
        <a:bodyPr/>
        <a:lstStyle/>
        <a:p>
          <a:endParaRPr lang="ru-RU"/>
        </a:p>
      </dgm:t>
    </dgm:pt>
    <dgm:pt modelId="{467E73F2-8A5F-4E80-8E9A-20D70029AEC9}" type="pres">
      <dgm:prSet presAssocID="{CEEB159B-3AA9-46EC-84C8-CE4B02676062}" presName="connectorText" presStyleLbl="sibTrans2D1" presStyleIdx="4" presStyleCnt="5"/>
      <dgm:spPr/>
      <dgm:t>
        <a:bodyPr/>
        <a:lstStyle/>
        <a:p>
          <a:endParaRPr lang="ru-RU"/>
        </a:p>
      </dgm:t>
    </dgm:pt>
    <dgm:pt modelId="{F5BDAB11-8908-4F8A-827D-C16A85E2735E}" type="pres">
      <dgm:prSet presAssocID="{C05C240D-E0C8-4A35-BD7B-35188D3524E6}" presName="node" presStyleLbl="node1" presStyleIdx="5" presStyleCnt="6" custLinFactNeighborX="1588" custLinFactNeighborY="-370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280DCBC9-73D6-404B-A1F2-550E48BF2863}" type="presOf" srcId="{E86C0C9D-8D42-4613-A2BE-605772F6E780}" destId="{074DBDE9-FB53-4356-8034-62FF120336DB}" srcOrd="0" destOrd="0" presId="urn:microsoft.com/office/officeart/2005/8/layout/process5"/>
    <dgm:cxn modelId="{7A1E78C2-90A9-4807-8536-DE91798F17E0}" type="presOf" srcId="{551F9680-A50B-4806-B33B-1FA9E946120F}" destId="{F1FD59B0-FE59-4CB3-8F39-F7253A75F57D}" srcOrd="0" destOrd="0" presId="urn:microsoft.com/office/officeart/2005/8/layout/process5"/>
    <dgm:cxn modelId="{7C441E5E-5751-4B2C-8B37-D63380C5BC21}" type="presOf" srcId="{69E202EE-D241-44B6-A224-4B030549B99E}" destId="{CD046451-5EE2-40D4-982C-538403BF749A}" srcOrd="0" destOrd="0" presId="urn:microsoft.com/office/officeart/2005/8/layout/process5"/>
    <dgm:cxn modelId="{EAFCD5DC-E521-4C9C-A3F4-26DAFB8721F0}" srcId="{69E202EE-D241-44B6-A224-4B030549B99E}" destId="{BBC27FE5-7182-4410-A4D2-F2CBDA507653}" srcOrd="1" destOrd="0" parTransId="{1E4CEFF3-11EA-4D48-B111-3E23EA8078F1}" sibTransId="{551F9680-A50B-4806-B33B-1FA9E946120F}"/>
    <dgm:cxn modelId="{C5A860C6-5579-4C19-97DB-784E3AD5618C}" type="presOf" srcId="{A40CBC28-420D-4CAF-ACCA-89A41D1DBD23}" destId="{667D387E-54B0-40BC-B786-EE2A47862A7B}" srcOrd="0" destOrd="0" presId="urn:microsoft.com/office/officeart/2005/8/layout/process5"/>
    <dgm:cxn modelId="{56E752EB-3E0E-4269-B378-43A143DA6DD8}" type="presOf" srcId="{F1BE3961-0759-407D-9EDA-6FD74D778584}" destId="{5184FC4B-BFEA-4E0E-981C-493956939EC7}" srcOrd="0" destOrd="0" presId="urn:microsoft.com/office/officeart/2005/8/layout/process5"/>
    <dgm:cxn modelId="{1DCD4F5D-E666-4F0C-8F2D-6879A106171B}" type="presOf" srcId="{CEEB159B-3AA9-46EC-84C8-CE4B02676062}" destId="{D735E5F3-CC14-4B9A-AF66-958ABBDB8EA5}" srcOrd="0" destOrd="0" presId="urn:microsoft.com/office/officeart/2005/8/layout/process5"/>
    <dgm:cxn modelId="{36463913-385D-4E58-96E5-A6E71F3C50DC}" type="presOf" srcId="{CEEB159B-3AA9-46EC-84C8-CE4B02676062}" destId="{467E73F2-8A5F-4E80-8E9A-20D70029AEC9}" srcOrd="1" destOrd="0" presId="urn:microsoft.com/office/officeart/2005/8/layout/process5"/>
    <dgm:cxn modelId="{6B0BF6C5-D230-4177-B694-B143BE1D8A1B}" type="presOf" srcId="{A40CBC28-420D-4CAF-ACCA-89A41D1DBD23}" destId="{BEFB884A-D252-4487-8858-56D867AEC280}" srcOrd="1" destOrd="0" presId="urn:microsoft.com/office/officeart/2005/8/layout/process5"/>
    <dgm:cxn modelId="{B8208E86-75CC-4731-806E-CF76DD8B44ED}" srcId="{69E202EE-D241-44B6-A224-4B030549B99E}" destId="{75E56DCC-CA21-40D6-9134-980F36CF643A}" srcOrd="0" destOrd="0" parTransId="{E73457EF-88EF-4FCD-B7A5-A6883D6B5089}" sibTransId="{8E104EA9-64C0-482F-888E-831CB694D16B}"/>
    <dgm:cxn modelId="{5FCBFFAA-606C-4293-B8E1-917AF9063FE5}" type="presOf" srcId="{BBC27FE5-7182-4410-A4D2-F2CBDA507653}" destId="{BEDBDC65-9ECF-451B-8A34-B997C3F7A79D}" srcOrd="0" destOrd="0" presId="urn:microsoft.com/office/officeart/2005/8/layout/process5"/>
    <dgm:cxn modelId="{BED65AA9-96AD-4809-929A-A0557088C6F2}" type="presOf" srcId="{551F9680-A50B-4806-B33B-1FA9E946120F}" destId="{E19C6E01-02C7-4F5B-A604-AB9DDA8DECE8}" srcOrd="1" destOrd="0" presId="urn:microsoft.com/office/officeart/2005/8/layout/process5"/>
    <dgm:cxn modelId="{A4232DCB-DE73-4EC6-8191-6A5F4DED8B75}" type="presOf" srcId="{C05C240D-E0C8-4A35-BD7B-35188D3524E6}" destId="{F5BDAB11-8908-4F8A-827D-C16A85E2735E}" srcOrd="0" destOrd="0" presId="urn:microsoft.com/office/officeart/2005/8/layout/process5"/>
    <dgm:cxn modelId="{54BE98EC-AD61-42E2-8D35-DAD29E95BF39}" srcId="{69E202EE-D241-44B6-A224-4B030549B99E}" destId="{C05C240D-E0C8-4A35-BD7B-35188D3524E6}" srcOrd="5" destOrd="0" parTransId="{7756A1F1-880E-4D86-867C-BBCC5CECED96}" sibTransId="{0840BA45-74FD-4462-8C40-D32BDAD0EA77}"/>
    <dgm:cxn modelId="{9A22A59F-5D2E-4975-9062-6750407E46EB}" srcId="{69E202EE-D241-44B6-A224-4B030549B99E}" destId="{E86C0C9D-8D42-4613-A2BE-605772F6E780}" srcOrd="4" destOrd="0" parTransId="{231A384C-8E64-4E36-923E-E3503475C4ED}" sibTransId="{CEEB159B-3AA9-46EC-84C8-CE4B02676062}"/>
    <dgm:cxn modelId="{D6111DE0-5690-45B2-911B-36BB5E79C7B8}" type="presOf" srcId="{F1BE3961-0759-407D-9EDA-6FD74D778584}" destId="{A2CEA179-0CEF-47CD-AD68-FC89CAB261F5}" srcOrd="1" destOrd="0" presId="urn:microsoft.com/office/officeart/2005/8/layout/process5"/>
    <dgm:cxn modelId="{6F25C556-2DB1-4FB3-B075-842C7F895E3F}" srcId="{69E202EE-D241-44B6-A224-4B030549B99E}" destId="{89412FE1-6BFC-4E4F-B2DF-F1AC5C95D520}" srcOrd="2" destOrd="0" parTransId="{2BF4379C-AE9C-4090-B8A0-2AC7B6E12860}" sibTransId="{F1BE3961-0759-407D-9EDA-6FD74D778584}"/>
    <dgm:cxn modelId="{449F86FB-4220-4EF9-BA63-4D80BD78C798}" type="presOf" srcId="{8E104EA9-64C0-482F-888E-831CB694D16B}" destId="{892E1201-6CA8-4A25-9BD4-B97A196AF08A}" srcOrd="0" destOrd="0" presId="urn:microsoft.com/office/officeart/2005/8/layout/process5"/>
    <dgm:cxn modelId="{76392304-6927-4A92-9FD4-4A3F17F3BEB7}" srcId="{69E202EE-D241-44B6-A224-4B030549B99E}" destId="{E210EB39-B0EE-4F83-AC3E-E7FC9A6C4D21}" srcOrd="3" destOrd="0" parTransId="{6566B166-6B6D-4F87-A63F-35D64C51682C}" sibTransId="{A40CBC28-420D-4CAF-ACCA-89A41D1DBD23}"/>
    <dgm:cxn modelId="{72D81756-CB36-4642-8D19-FD73E2879030}" type="presOf" srcId="{89412FE1-6BFC-4E4F-B2DF-F1AC5C95D520}" destId="{20EB3681-B64D-4F7F-BAF7-793CC944B8F4}" srcOrd="0" destOrd="0" presId="urn:microsoft.com/office/officeart/2005/8/layout/process5"/>
    <dgm:cxn modelId="{1384313C-66EC-486D-9F7C-BF3DEC429415}" type="presOf" srcId="{8E104EA9-64C0-482F-888E-831CB694D16B}" destId="{B8FAD470-E4F1-4D71-9543-740E368CC28A}" srcOrd="1" destOrd="0" presId="urn:microsoft.com/office/officeart/2005/8/layout/process5"/>
    <dgm:cxn modelId="{8FF4FF72-6B00-487C-9CC6-20DEBAFD97DF}" type="presOf" srcId="{75E56DCC-CA21-40D6-9134-980F36CF643A}" destId="{889C6235-C703-4DF2-B953-E8F65D5AF416}" srcOrd="0" destOrd="0" presId="urn:microsoft.com/office/officeart/2005/8/layout/process5"/>
    <dgm:cxn modelId="{E95B84D7-241F-4315-892B-438FF174120B}" type="presOf" srcId="{E210EB39-B0EE-4F83-AC3E-E7FC9A6C4D21}" destId="{FDA109CA-01DB-4BD2-BDBF-E77BB87FEA9B}" srcOrd="0" destOrd="0" presId="urn:microsoft.com/office/officeart/2005/8/layout/process5"/>
    <dgm:cxn modelId="{4435442F-5514-4541-BA3C-929777775937}" type="presParOf" srcId="{CD046451-5EE2-40D4-982C-538403BF749A}" destId="{889C6235-C703-4DF2-B953-E8F65D5AF416}" srcOrd="0" destOrd="0" presId="urn:microsoft.com/office/officeart/2005/8/layout/process5"/>
    <dgm:cxn modelId="{66102668-EB19-41C8-BC61-C22D2E2EDAE3}" type="presParOf" srcId="{CD046451-5EE2-40D4-982C-538403BF749A}" destId="{892E1201-6CA8-4A25-9BD4-B97A196AF08A}" srcOrd="1" destOrd="0" presId="urn:microsoft.com/office/officeart/2005/8/layout/process5"/>
    <dgm:cxn modelId="{3D6EE35A-C9F5-4DB9-9F12-0B27BE80299A}" type="presParOf" srcId="{892E1201-6CA8-4A25-9BD4-B97A196AF08A}" destId="{B8FAD470-E4F1-4D71-9543-740E368CC28A}" srcOrd="0" destOrd="0" presId="urn:microsoft.com/office/officeart/2005/8/layout/process5"/>
    <dgm:cxn modelId="{33A5ABE2-E853-453A-9332-F1E426D1C079}" type="presParOf" srcId="{CD046451-5EE2-40D4-982C-538403BF749A}" destId="{BEDBDC65-9ECF-451B-8A34-B997C3F7A79D}" srcOrd="2" destOrd="0" presId="urn:microsoft.com/office/officeart/2005/8/layout/process5"/>
    <dgm:cxn modelId="{485F5BFA-45F0-4E2A-A16A-0DFD1732FF18}" type="presParOf" srcId="{CD046451-5EE2-40D4-982C-538403BF749A}" destId="{F1FD59B0-FE59-4CB3-8F39-F7253A75F57D}" srcOrd="3" destOrd="0" presId="urn:microsoft.com/office/officeart/2005/8/layout/process5"/>
    <dgm:cxn modelId="{350656B0-3660-49B0-90C5-C7D5D050A9C7}" type="presParOf" srcId="{F1FD59B0-FE59-4CB3-8F39-F7253A75F57D}" destId="{E19C6E01-02C7-4F5B-A604-AB9DDA8DECE8}" srcOrd="0" destOrd="0" presId="urn:microsoft.com/office/officeart/2005/8/layout/process5"/>
    <dgm:cxn modelId="{B539E58F-2804-4622-81DA-37ACFAFF30D8}" type="presParOf" srcId="{CD046451-5EE2-40D4-982C-538403BF749A}" destId="{20EB3681-B64D-4F7F-BAF7-793CC944B8F4}" srcOrd="4" destOrd="0" presId="urn:microsoft.com/office/officeart/2005/8/layout/process5"/>
    <dgm:cxn modelId="{206E3DFF-E8B6-452B-BCBC-155B0A2BA3F0}" type="presParOf" srcId="{CD046451-5EE2-40D4-982C-538403BF749A}" destId="{5184FC4B-BFEA-4E0E-981C-493956939EC7}" srcOrd="5" destOrd="0" presId="urn:microsoft.com/office/officeart/2005/8/layout/process5"/>
    <dgm:cxn modelId="{EB685AB4-2FC0-4747-800F-92DC5A5AFD11}" type="presParOf" srcId="{5184FC4B-BFEA-4E0E-981C-493956939EC7}" destId="{A2CEA179-0CEF-47CD-AD68-FC89CAB261F5}" srcOrd="0" destOrd="0" presId="urn:microsoft.com/office/officeart/2005/8/layout/process5"/>
    <dgm:cxn modelId="{A4C274D2-D13A-4FF0-8140-676DACD5330B}" type="presParOf" srcId="{CD046451-5EE2-40D4-982C-538403BF749A}" destId="{FDA109CA-01DB-4BD2-BDBF-E77BB87FEA9B}" srcOrd="6" destOrd="0" presId="urn:microsoft.com/office/officeart/2005/8/layout/process5"/>
    <dgm:cxn modelId="{2A5BE94D-D105-4A22-A12D-ABCE80536EDA}" type="presParOf" srcId="{CD046451-5EE2-40D4-982C-538403BF749A}" destId="{667D387E-54B0-40BC-B786-EE2A47862A7B}" srcOrd="7" destOrd="0" presId="urn:microsoft.com/office/officeart/2005/8/layout/process5"/>
    <dgm:cxn modelId="{ABA3C2DF-75FF-4689-B121-A9BF667DB3F0}" type="presParOf" srcId="{667D387E-54B0-40BC-B786-EE2A47862A7B}" destId="{BEFB884A-D252-4487-8858-56D867AEC280}" srcOrd="0" destOrd="0" presId="urn:microsoft.com/office/officeart/2005/8/layout/process5"/>
    <dgm:cxn modelId="{EDDA0AC7-FCED-4F15-AC31-E99AE74CA16C}" type="presParOf" srcId="{CD046451-5EE2-40D4-982C-538403BF749A}" destId="{074DBDE9-FB53-4356-8034-62FF120336DB}" srcOrd="8" destOrd="0" presId="urn:microsoft.com/office/officeart/2005/8/layout/process5"/>
    <dgm:cxn modelId="{7AE4BEDF-083F-4D62-AE90-1EAE1F38BFE1}" type="presParOf" srcId="{CD046451-5EE2-40D4-982C-538403BF749A}" destId="{D735E5F3-CC14-4B9A-AF66-958ABBDB8EA5}" srcOrd="9" destOrd="0" presId="urn:microsoft.com/office/officeart/2005/8/layout/process5"/>
    <dgm:cxn modelId="{D7790C93-191C-4422-AC5B-1CA658BBB0F7}" type="presParOf" srcId="{D735E5F3-CC14-4B9A-AF66-958ABBDB8EA5}" destId="{467E73F2-8A5F-4E80-8E9A-20D70029AEC9}" srcOrd="0" destOrd="0" presId="urn:microsoft.com/office/officeart/2005/8/layout/process5"/>
    <dgm:cxn modelId="{6D6A80D0-66AF-4454-B147-AE46883929A6}" type="presParOf" srcId="{CD046451-5EE2-40D4-982C-538403BF749A}" destId="{F5BDAB11-8908-4F8A-827D-C16A85E2735E}" srcOrd="10" destOrd="0" presId="urn:microsoft.com/office/officeart/2005/8/layout/process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3.xml><?xml version="1.0" encoding="utf-8"?>
<dgm:dataModel xmlns:dgm="http://schemas.openxmlformats.org/drawingml/2006/diagram" xmlns:a="http://schemas.openxmlformats.org/drawingml/2006/main">
  <dgm:ptLst>
    <dgm:pt modelId="{B20175A9-43AD-4285-934D-0FF3BB239330}" type="doc">
      <dgm:prSet loTypeId="urn:microsoft.com/office/officeart/2005/8/layout/hierarchy2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98586B71-2DE2-4158-9778-72A5F6C08043}">
      <dgm:prSet phldrT="[Текст]">
        <dgm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dgm:style>
      </dgm:prSet>
      <dgm:spPr>
        <a:ln/>
      </dgm:spPr>
      <dgm:t>
        <a:bodyPr/>
        <a:lstStyle/>
        <a:p>
          <a:r>
            <a: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Сердечные маркеры</a:t>
          </a:r>
          <a:endParaRPr lang="ru-RU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1CB7CFFD-1C9C-4208-872E-094D3641E6D6}" type="parTrans" cxnId="{953E017A-97FA-4962-A48F-0A9B790515E4}">
      <dgm:prSet/>
      <dgm:spPr/>
      <dgm:t>
        <a:bodyPr/>
        <a:lstStyle/>
        <a:p>
          <a:endParaRPr lang="ru-RU"/>
        </a:p>
      </dgm:t>
    </dgm:pt>
    <dgm:pt modelId="{BC1D027C-AD25-45CD-AFAE-2CD12E391E82}" type="sibTrans" cxnId="{953E017A-97FA-4962-A48F-0A9B790515E4}">
      <dgm:prSet/>
      <dgm:spPr/>
      <dgm:t>
        <a:bodyPr/>
        <a:lstStyle/>
        <a:p>
          <a:endParaRPr lang="ru-RU"/>
        </a:p>
      </dgm:t>
    </dgm:pt>
    <dgm:pt modelId="{ABA1ADB0-B070-4FA7-ADA1-4C3F21DE1052}">
      <dgm:prSet phldrT="[Текст]">
        <dgm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dgm:style>
      </dgm:prSet>
      <dgm:spPr>
        <a:ln/>
      </dgm:spPr>
      <dgm:t>
        <a:bodyPr/>
        <a:lstStyle/>
        <a:p>
          <a:r>
            <a: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Тропонин – </a:t>
          </a:r>
          <a:r>
            <a:rPr lang="ru-RU" b="1" i="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50 до 90</a:t>
          </a:r>
          <a:r>
            <a: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%</a:t>
          </a:r>
          <a:endParaRPr lang="ru-RU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96CF805F-5242-4554-8D0C-0D38894475FA}" type="parTrans" cxnId="{D8CD9739-8E6C-4731-8799-B908FB8D2773}">
      <dgm:prSet/>
      <dgm:spPr/>
      <dgm:t>
        <a:bodyPr/>
        <a:lstStyle/>
        <a:p>
          <a:endParaRPr lang="ru-RU"/>
        </a:p>
      </dgm:t>
    </dgm:pt>
    <dgm:pt modelId="{CB15C44E-A93F-45B3-B4AD-54D588621BCD}" type="sibTrans" cxnId="{D8CD9739-8E6C-4731-8799-B908FB8D2773}">
      <dgm:prSet/>
      <dgm:spPr/>
      <dgm:t>
        <a:bodyPr/>
        <a:lstStyle/>
        <a:p>
          <a:endParaRPr lang="ru-RU"/>
        </a:p>
      </dgm:t>
    </dgm:pt>
    <dgm:pt modelId="{1782D008-421E-4F36-9149-92AE01AAD58D}">
      <dgm:prSet phldrT="[Текст]">
        <dgm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dgm:style>
      </dgm:prSet>
      <dgm:spPr>
        <a:ln/>
      </dgm:spPr>
      <dgm:t>
        <a:bodyPr/>
        <a:lstStyle/>
        <a:p>
          <a:r>
            <a: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Повышение ферментов печени – </a:t>
          </a:r>
          <a:r>
            <a:rPr lang="ru-RU" b="0" i="0" dirty="0" smtClean="0"/>
            <a:t>62 до 70 </a:t>
          </a:r>
          <a:r>
            <a: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%</a:t>
          </a:r>
          <a:endParaRPr lang="ru-RU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E056D57D-AB49-4A7C-8E62-356A67D7BE0E}" type="parTrans" cxnId="{E218B782-0AB6-4171-8AF6-0F3F685B9E3D}">
      <dgm:prSet/>
      <dgm:spPr/>
      <dgm:t>
        <a:bodyPr/>
        <a:lstStyle/>
        <a:p>
          <a:endParaRPr lang="ru-RU"/>
        </a:p>
      </dgm:t>
    </dgm:pt>
    <dgm:pt modelId="{C1F50E11-3D5E-4793-9BF5-D88FC9F78D6B}" type="sibTrans" cxnId="{E218B782-0AB6-4171-8AF6-0F3F685B9E3D}">
      <dgm:prSet/>
      <dgm:spPr/>
      <dgm:t>
        <a:bodyPr/>
        <a:lstStyle/>
        <a:p>
          <a:endParaRPr lang="ru-RU"/>
        </a:p>
      </dgm:t>
    </dgm:pt>
    <dgm:pt modelId="{16176F8C-AF97-467E-9E36-407DD5EACA63}">
      <dgm:prSet phldrT="[Текст]">
        <dgm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dgm:style>
      </dgm:prSet>
      <dgm:spPr>
        <a:ln/>
      </dgm:spPr>
      <dgm:t>
        <a:bodyPr/>
        <a:lstStyle/>
        <a:p>
          <a:r>
            <a: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ЛДГ – </a:t>
          </a:r>
          <a:r>
            <a:rPr lang="ru-RU" b="0" i="0" dirty="0" smtClean="0"/>
            <a:t>10 до 60 </a:t>
          </a:r>
          <a:r>
            <a: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%</a:t>
          </a:r>
          <a:endParaRPr lang="ru-RU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3FC0C692-59F0-47FE-BD47-D16B932E5188}" type="parTrans" cxnId="{38452082-7E94-4E7B-8064-4C0EB9EE8F65}">
      <dgm:prSet/>
      <dgm:spPr/>
      <dgm:t>
        <a:bodyPr/>
        <a:lstStyle/>
        <a:p>
          <a:endParaRPr lang="ru-RU"/>
        </a:p>
      </dgm:t>
    </dgm:pt>
    <dgm:pt modelId="{69326086-078F-4438-824A-6091FB2AB3B9}" type="sibTrans" cxnId="{38452082-7E94-4E7B-8064-4C0EB9EE8F65}">
      <dgm:prSet/>
      <dgm:spPr/>
      <dgm:t>
        <a:bodyPr/>
        <a:lstStyle/>
        <a:p>
          <a:endParaRPr lang="ru-RU"/>
        </a:p>
      </dgm:t>
    </dgm:pt>
    <dgm:pt modelId="{769CEF16-E5F2-4978-A737-8E517DFAE984}">
      <dgm:prSet phldrT="[Текст]">
        <dgm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dgm:style>
      </dgm:prSet>
      <dgm:spPr>
        <a:ln/>
      </dgm:spPr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Мозговой </a:t>
          </a:r>
          <a:r>
            <a:rPr lang="ru-RU" b="1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натрийдиуретический</a:t>
          </a:r>
          <a:r>
            <a: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пептид -</a:t>
          </a:r>
          <a:r>
            <a:rPr lang="ru-RU" b="1" i="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73 до 90</a:t>
          </a:r>
          <a:r>
            <a: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%</a:t>
          </a:r>
        </a:p>
        <a:p>
          <a:pPr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7BAE0CA6-982E-4385-8659-1155BD49B27D}" type="parTrans" cxnId="{350D63FD-E2A5-457C-9B47-A6C80175AF88}">
      <dgm:prSet/>
      <dgm:spPr/>
      <dgm:t>
        <a:bodyPr/>
        <a:lstStyle/>
        <a:p>
          <a:endParaRPr lang="ru-RU"/>
        </a:p>
      </dgm:t>
    </dgm:pt>
    <dgm:pt modelId="{5CEE84D8-896F-4153-A4E2-A064ECDAA782}" type="sibTrans" cxnId="{350D63FD-E2A5-457C-9B47-A6C80175AF88}">
      <dgm:prSet/>
      <dgm:spPr/>
      <dgm:t>
        <a:bodyPr/>
        <a:lstStyle/>
        <a:p>
          <a:endParaRPr lang="ru-RU"/>
        </a:p>
      </dgm:t>
    </dgm:pt>
    <dgm:pt modelId="{14204071-2F67-45AB-A2B8-65CDCCF77DD9}">
      <dgm:prSet phldrT="[Текст]">
        <dgm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dgm:style>
      </dgm:prSet>
      <dgm:spPr>
        <a:ln/>
      </dgm:spPr>
      <dgm:t>
        <a:bodyPr/>
        <a:lstStyle/>
        <a:p>
          <a:r>
            <a: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Гипертриглицеридемия-70 %</a:t>
          </a:r>
          <a:endParaRPr lang="ru-RU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8A963D25-0400-4055-B7D3-BB0DD1F16EFD}" type="parTrans" cxnId="{6D0226E0-9C7E-4EDB-B375-84F94E99A180}">
      <dgm:prSet/>
      <dgm:spPr/>
      <dgm:t>
        <a:bodyPr/>
        <a:lstStyle/>
        <a:p>
          <a:endParaRPr lang="ru-RU"/>
        </a:p>
      </dgm:t>
    </dgm:pt>
    <dgm:pt modelId="{373BBCE3-00B3-4F92-AB57-C9079746AE5D}" type="sibTrans" cxnId="{6D0226E0-9C7E-4EDB-B375-84F94E99A180}">
      <dgm:prSet/>
      <dgm:spPr/>
      <dgm:t>
        <a:bodyPr/>
        <a:lstStyle/>
        <a:p>
          <a:endParaRPr lang="ru-RU"/>
        </a:p>
      </dgm:t>
    </dgm:pt>
    <dgm:pt modelId="{010AF405-4DBD-4B3D-9CAC-FD88B01E0E77}" type="pres">
      <dgm:prSet presAssocID="{B20175A9-43AD-4285-934D-0FF3BB239330}" presName="diagram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83B40AF7-56BD-4D13-80C1-479641274A2D}" type="pres">
      <dgm:prSet presAssocID="{98586B71-2DE2-4158-9778-72A5F6C08043}" presName="root1" presStyleCnt="0"/>
      <dgm:spPr/>
    </dgm:pt>
    <dgm:pt modelId="{DF901B08-C441-4BE9-856B-250ECD4530F1}" type="pres">
      <dgm:prSet presAssocID="{98586B71-2DE2-4158-9778-72A5F6C08043}" presName="LevelOneTextNode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CDC98EDB-6932-4BA5-9041-6A329E72BFAC}" type="pres">
      <dgm:prSet presAssocID="{98586B71-2DE2-4158-9778-72A5F6C08043}" presName="level2hierChild" presStyleCnt="0"/>
      <dgm:spPr/>
    </dgm:pt>
    <dgm:pt modelId="{0C3AF498-9CCC-4333-AD5D-8712A80DB574}" type="pres">
      <dgm:prSet presAssocID="{96CF805F-5242-4554-8D0C-0D38894475FA}" presName="conn2-1" presStyleLbl="parChTrans1D2" presStyleIdx="0" presStyleCnt="2"/>
      <dgm:spPr/>
      <dgm:t>
        <a:bodyPr/>
        <a:lstStyle/>
        <a:p>
          <a:endParaRPr lang="ru-RU"/>
        </a:p>
      </dgm:t>
    </dgm:pt>
    <dgm:pt modelId="{2240EFA2-30D2-4BF0-80E8-A79D72C17A95}" type="pres">
      <dgm:prSet presAssocID="{96CF805F-5242-4554-8D0C-0D38894475FA}" presName="connTx" presStyleLbl="parChTrans1D2" presStyleIdx="0" presStyleCnt="2"/>
      <dgm:spPr/>
      <dgm:t>
        <a:bodyPr/>
        <a:lstStyle/>
        <a:p>
          <a:endParaRPr lang="ru-RU"/>
        </a:p>
      </dgm:t>
    </dgm:pt>
    <dgm:pt modelId="{F516AEAA-47EE-46F9-83CD-D8C6636D2524}" type="pres">
      <dgm:prSet presAssocID="{ABA1ADB0-B070-4FA7-ADA1-4C3F21DE1052}" presName="root2" presStyleCnt="0"/>
      <dgm:spPr/>
    </dgm:pt>
    <dgm:pt modelId="{F0F2261F-316B-452F-815F-3A4CF9EC2816}" type="pres">
      <dgm:prSet presAssocID="{ABA1ADB0-B070-4FA7-ADA1-4C3F21DE1052}" presName="LevelTwoTextNode" presStyleLbl="node2" presStyleIdx="0" presStyleCnt="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3CF08C5E-58D1-4447-ACF9-7CD2F755C5CC}" type="pres">
      <dgm:prSet presAssocID="{ABA1ADB0-B070-4FA7-ADA1-4C3F21DE1052}" presName="level3hierChild" presStyleCnt="0"/>
      <dgm:spPr/>
    </dgm:pt>
    <dgm:pt modelId="{CD762F2D-CC63-49D6-A82F-84AEBAA79FEF}" type="pres">
      <dgm:prSet presAssocID="{E056D57D-AB49-4A7C-8E62-356A67D7BE0E}" presName="conn2-1" presStyleLbl="parChTrans1D3" presStyleIdx="0" presStyleCnt="3"/>
      <dgm:spPr/>
      <dgm:t>
        <a:bodyPr/>
        <a:lstStyle/>
        <a:p>
          <a:endParaRPr lang="ru-RU"/>
        </a:p>
      </dgm:t>
    </dgm:pt>
    <dgm:pt modelId="{24823E8F-FF69-4A9E-A2C8-625CCFFBFBA3}" type="pres">
      <dgm:prSet presAssocID="{E056D57D-AB49-4A7C-8E62-356A67D7BE0E}" presName="connTx" presStyleLbl="parChTrans1D3" presStyleIdx="0" presStyleCnt="3"/>
      <dgm:spPr/>
      <dgm:t>
        <a:bodyPr/>
        <a:lstStyle/>
        <a:p>
          <a:endParaRPr lang="ru-RU"/>
        </a:p>
      </dgm:t>
    </dgm:pt>
    <dgm:pt modelId="{37778E35-4F0D-4C8E-9277-679CF876B62C}" type="pres">
      <dgm:prSet presAssocID="{1782D008-421E-4F36-9149-92AE01AAD58D}" presName="root2" presStyleCnt="0"/>
      <dgm:spPr/>
    </dgm:pt>
    <dgm:pt modelId="{98149162-8266-44D5-B31A-98B96DB31880}" type="pres">
      <dgm:prSet presAssocID="{1782D008-421E-4F36-9149-92AE01AAD58D}" presName="LevelTwoTextNode" presStyleLbl="node3" presStyleIdx="0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C875A0A1-7E82-4EC4-8AFB-D4BB55D99A80}" type="pres">
      <dgm:prSet presAssocID="{1782D008-421E-4F36-9149-92AE01AAD58D}" presName="level3hierChild" presStyleCnt="0"/>
      <dgm:spPr/>
    </dgm:pt>
    <dgm:pt modelId="{D78C77B3-B54A-4182-AC6C-984CC31A0F15}" type="pres">
      <dgm:prSet presAssocID="{3FC0C692-59F0-47FE-BD47-D16B932E5188}" presName="conn2-1" presStyleLbl="parChTrans1D3" presStyleIdx="1" presStyleCnt="3"/>
      <dgm:spPr/>
      <dgm:t>
        <a:bodyPr/>
        <a:lstStyle/>
        <a:p>
          <a:endParaRPr lang="ru-RU"/>
        </a:p>
      </dgm:t>
    </dgm:pt>
    <dgm:pt modelId="{50056D1F-2041-446F-BED1-A75B6ACC13E8}" type="pres">
      <dgm:prSet presAssocID="{3FC0C692-59F0-47FE-BD47-D16B932E5188}" presName="connTx" presStyleLbl="parChTrans1D3" presStyleIdx="1" presStyleCnt="3"/>
      <dgm:spPr/>
      <dgm:t>
        <a:bodyPr/>
        <a:lstStyle/>
        <a:p>
          <a:endParaRPr lang="ru-RU"/>
        </a:p>
      </dgm:t>
    </dgm:pt>
    <dgm:pt modelId="{A18ADCB5-4344-471B-BE78-A024CD01C793}" type="pres">
      <dgm:prSet presAssocID="{16176F8C-AF97-467E-9E36-407DD5EACA63}" presName="root2" presStyleCnt="0"/>
      <dgm:spPr/>
    </dgm:pt>
    <dgm:pt modelId="{9812FB8B-9987-4B8D-9035-3809E3FC5A39}" type="pres">
      <dgm:prSet presAssocID="{16176F8C-AF97-467E-9E36-407DD5EACA63}" presName="LevelTwoTextNode" presStyleLbl="node3" presStyleIdx="1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6349AFAD-4E35-4E02-AF6D-790CE9F4A2A7}" type="pres">
      <dgm:prSet presAssocID="{16176F8C-AF97-467E-9E36-407DD5EACA63}" presName="level3hierChild" presStyleCnt="0"/>
      <dgm:spPr/>
    </dgm:pt>
    <dgm:pt modelId="{908EA4D7-A938-43AC-A936-1737735E2D53}" type="pres">
      <dgm:prSet presAssocID="{7BAE0CA6-982E-4385-8659-1155BD49B27D}" presName="conn2-1" presStyleLbl="parChTrans1D2" presStyleIdx="1" presStyleCnt="2"/>
      <dgm:spPr/>
      <dgm:t>
        <a:bodyPr/>
        <a:lstStyle/>
        <a:p>
          <a:endParaRPr lang="ru-RU"/>
        </a:p>
      </dgm:t>
    </dgm:pt>
    <dgm:pt modelId="{2A167C04-2E37-4406-A7FB-AAC56BF5537D}" type="pres">
      <dgm:prSet presAssocID="{7BAE0CA6-982E-4385-8659-1155BD49B27D}" presName="connTx" presStyleLbl="parChTrans1D2" presStyleIdx="1" presStyleCnt="2"/>
      <dgm:spPr/>
      <dgm:t>
        <a:bodyPr/>
        <a:lstStyle/>
        <a:p>
          <a:endParaRPr lang="ru-RU"/>
        </a:p>
      </dgm:t>
    </dgm:pt>
    <dgm:pt modelId="{B40DFE9F-910F-4B09-A973-357A07A917FA}" type="pres">
      <dgm:prSet presAssocID="{769CEF16-E5F2-4978-A737-8E517DFAE984}" presName="root2" presStyleCnt="0"/>
      <dgm:spPr/>
    </dgm:pt>
    <dgm:pt modelId="{7BBB8BEB-FB71-40F8-AD3F-03D3CB265CE4}" type="pres">
      <dgm:prSet presAssocID="{769CEF16-E5F2-4978-A737-8E517DFAE984}" presName="LevelTwoTextNode" presStyleLbl="node2" presStyleIdx="1" presStyleCnt="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FE0103AA-55E0-413F-A57E-C775DE686C17}" type="pres">
      <dgm:prSet presAssocID="{769CEF16-E5F2-4978-A737-8E517DFAE984}" presName="level3hierChild" presStyleCnt="0"/>
      <dgm:spPr/>
    </dgm:pt>
    <dgm:pt modelId="{1D80CAFF-10A5-4948-B658-47081C01801F}" type="pres">
      <dgm:prSet presAssocID="{8A963D25-0400-4055-B7D3-BB0DD1F16EFD}" presName="conn2-1" presStyleLbl="parChTrans1D3" presStyleIdx="2" presStyleCnt="3"/>
      <dgm:spPr/>
      <dgm:t>
        <a:bodyPr/>
        <a:lstStyle/>
        <a:p>
          <a:endParaRPr lang="ru-RU"/>
        </a:p>
      </dgm:t>
    </dgm:pt>
    <dgm:pt modelId="{042B1E17-81CF-4C2C-894C-15C075FB08BD}" type="pres">
      <dgm:prSet presAssocID="{8A963D25-0400-4055-B7D3-BB0DD1F16EFD}" presName="connTx" presStyleLbl="parChTrans1D3" presStyleIdx="2" presStyleCnt="3"/>
      <dgm:spPr/>
      <dgm:t>
        <a:bodyPr/>
        <a:lstStyle/>
        <a:p>
          <a:endParaRPr lang="ru-RU"/>
        </a:p>
      </dgm:t>
    </dgm:pt>
    <dgm:pt modelId="{9DCBD5CA-39C5-428A-9AEF-62C83ABC138B}" type="pres">
      <dgm:prSet presAssocID="{14204071-2F67-45AB-A2B8-65CDCCF77DD9}" presName="root2" presStyleCnt="0"/>
      <dgm:spPr/>
    </dgm:pt>
    <dgm:pt modelId="{B893DE77-5D35-4CE8-8D71-84E9CFFA2719}" type="pres">
      <dgm:prSet presAssocID="{14204071-2F67-45AB-A2B8-65CDCCF77DD9}" presName="LevelTwoTextNode" presStyleLbl="node3" presStyleIdx="2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8C0C0929-FD7B-4C20-86F2-B25C73C651FA}" type="pres">
      <dgm:prSet presAssocID="{14204071-2F67-45AB-A2B8-65CDCCF77DD9}" presName="level3hierChild" presStyleCnt="0"/>
      <dgm:spPr/>
    </dgm:pt>
  </dgm:ptLst>
  <dgm:cxnLst>
    <dgm:cxn modelId="{C30DE72F-15D2-43A0-9F43-6A3070874D5B}" type="presOf" srcId="{E056D57D-AB49-4A7C-8E62-356A67D7BE0E}" destId="{CD762F2D-CC63-49D6-A82F-84AEBAA79FEF}" srcOrd="0" destOrd="0" presId="urn:microsoft.com/office/officeart/2005/8/layout/hierarchy2"/>
    <dgm:cxn modelId="{350D63FD-E2A5-457C-9B47-A6C80175AF88}" srcId="{98586B71-2DE2-4158-9778-72A5F6C08043}" destId="{769CEF16-E5F2-4978-A737-8E517DFAE984}" srcOrd="1" destOrd="0" parTransId="{7BAE0CA6-982E-4385-8659-1155BD49B27D}" sibTransId="{5CEE84D8-896F-4153-A4E2-A064ECDAA782}"/>
    <dgm:cxn modelId="{6C1CAE2C-D317-4061-B3F5-3128A392174F}" type="presOf" srcId="{96CF805F-5242-4554-8D0C-0D38894475FA}" destId="{0C3AF498-9CCC-4333-AD5D-8712A80DB574}" srcOrd="0" destOrd="0" presId="urn:microsoft.com/office/officeart/2005/8/layout/hierarchy2"/>
    <dgm:cxn modelId="{E218B782-0AB6-4171-8AF6-0F3F685B9E3D}" srcId="{ABA1ADB0-B070-4FA7-ADA1-4C3F21DE1052}" destId="{1782D008-421E-4F36-9149-92AE01AAD58D}" srcOrd="0" destOrd="0" parTransId="{E056D57D-AB49-4A7C-8E62-356A67D7BE0E}" sibTransId="{C1F50E11-3D5E-4793-9BF5-D88FC9F78D6B}"/>
    <dgm:cxn modelId="{4A7F3975-5F3A-4C9E-9DAF-6D4EC8DD7054}" type="presOf" srcId="{ABA1ADB0-B070-4FA7-ADA1-4C3F21DE1052}" destId="{F0F2261F-316B-452F-815F-3A4CF9EC2816}" srcOrd="0" destOrd="0" presId="urn:microsoft.com/office/officeart/2005/8/layout/hierarchy2"/>
    <dgm:cxn modelId="{90654F70-CDEF-441C-BFAB-88D7D8DE5004}" type="presOf" srcId="{8A963D25-0400-4055-B7D3-BB0DD1F16EFD}" destId="{042B1E17-81CF-4C2C-894C-15C075FB08BD}" srcOrd="1" destOrd="0" presId="urn:microsoft.com/office/officeart/2005/8/layout/hierarchy2"/>
    <dgm:cxn modelId="{EF64EF70-9D92-4554-A5F0-79B9F97B56AC}" type="presOf" srcId="{7BAE0CA6-982E-4385-8659-1155BD49B27D}" destId="{908EA4D7-A938-43AC-A936-1737735E2D53}" srcOrd="0" destOrd="0" presId="urn:microsoft.com/office/officeart/2005/8/layout/hierarchy2"/>
    <dgm:cxn modelId="{F24B8712-E567-48E0-AD09-AFA0B35D6D96}" type="presOf" srcId="{3FC0C692-59F0-47FE-BD47-D16B932E5188}" destId="{D78C77B3-B54A-4182-AC6C-984CC31A0F15}" srcOrd="0" destOrd="0" presId="urn:microsoft.com/office/officeart/2005/8/layout/hierarchy2"/>
    <dgm:cxn modelId="{D8CD9739-8E6C-4731-8799-B908FB8D2773}" srcId="{98586B71-2DE2-4158-9778-72A5F6C08043}" destId="{ABA1ADB0-B070-4FA7-ADA1-4C3F21DE1052}" srcOrd="0" destOrd="0" parTransId="{96CF805F-5242-4554-8D0C-0D38894475FA}" sibTransId="{CB15C44E-A93F-45B3-B4AD-54D588621BCD}"/>
    <dgm:cxn modelId="{CCF131D6-557E-40E1-A860-3220B04F6747}" type="presOf" srcId="{96CF805F-5242-4554-8D0C-0D38894475FA}" destId="{2240EFA2-30D2-4BF0-80E8-A79D72C17A95}" srcOrd="1" destOrd="0" presId="urn:microsoft.com/office/officeart/2005/8/layout/hierarchy2"/>
    <dgm:cxn modelId="{FE63BC51-2286-42E1-A635-16010B2A3749}" type="presOf" srcId="{8A963D25-0400-4055-B7D3-BB0DD1F16EFD}" destId="{1D80CAFF-10A5-4948-B658-47081C01801F}" srcOrd="0" destOrd="0" presId="urn:microsoft.com/office/officeart/2005/8/layout/hierarchy2"/>
    <dgm:cxn modelId="{A3133A3C-0F65-4CD3-9F02-02F13D475660}" type="presOf" srcId="{769CEF16-E5F2-4978-A737-8E517DFAE984}" destId="{7BBB8BEB-FB71-40F8-AD3F-03D3CB265CE4}" srcOrd="0" destOrd="0" presId="urn:microsoft.com/office/officeart/2005/8/layout/hierarchy2"/>
    <dgm:cxn modelId="{8CA9DA8E-D634-4EB5-886C-EFD2AC383B49}" type="presOf" srcId="{14204071-2F67-45AB-A2B8-65CDCCF77DD9}" destId="{B893DE77-5D35-4CE8-8D71-84E9CFFA2719}" srcOrd="0" destOrd="0" presId="urn:microsoft.com/office/officeart/2005/8/layout/hierarchy2"/>
    <dgm:cxn modelId="{FB6EAE35-9895-483B-957F-8C79C3AE3F31}" type="presOf" srcId="{7BAE0CA6-982E-4385-8659-1155BD49B27D}" destId="{2A167C04-2E37-4406-A7FB-AAC56BF5537D}" srcOrd="1" destOrd="0" presId="urn:microsoft.com/office/officeart/2005/8/layout/hierarchy2"/>
    <dgm:cxn modelId="{953E017A-97FA-4962-A48F-0A9B790515E4}" srcId="{B20175A9-43AD-4285-934D-0FF3BB239330}" destId="{98586B71-2DE2-4158-9778-72A5F6C08043}" srcOrd="0" destOrd="0" parTransId="{1CB7CFFD-1C9C-4208-872E-094D3641E6D6}" sibTransId="{BC1D027C-AD25-45CD-AFAE-2CD12E391E82}"/>
    <dgm:cxn modelId="{A6F4D8AD-1ED7-462B-B7EC-56EF986CFF4E}" type="presOf" srcId="{E056D57D-AB49-4A7C-8E62-356A67D7BE0E}" destId="{24823E8F-FF69-4A9E-A2C8-625CCFFBFBA3}" srcOrd="1" destOrd="0" presId="urn:microsoft.com/office/officeart/2005/8/layout/hierarchy2"/>
    <dgm:cxn modelId="{38452082-7E94-4E7B-8064-4C0EB9EE8F65}" srcId="{ABA1ADB0-B070-4FA7-ADA1-4C3F21DE1052}" destId="{16176F8C-AF97-467E-9E36-407DD5EACA63}" srcOrd="1" destOrd="0" parTransId="{3FC0C692-59F0-47FE-BD47-D16B932E5188}" sibTransId="{69326086-078F-4438-824A-6091FB2AB3B9}"/>
    <dgm:cxn modelId="{6E89EFD8-3251-481E-B9D7-930FD29BD46D}" type="presOf" srcId="{B20175A9-43AD-4285-934D-0FF3BB239330}" destId="{010AF405-4DBD-4B3D-9CAC-FD88B01E0E77}" srcOrd="0" destOrd="0" presId="urn:microsoft.com/office/officeart/2005/8/layout/hierarchy2"/>
    <dgm:cxn modelId="{D6265ABE-5DA7-4531-B62B-0798495BE4F7}" type="presOf" srcId="{98586B71-2DE2-4158-9778-72A5F6C08043}" destId="{DF901B08-C441-4BE9-856B-250ECD4530F1}" srcOrd="0" destOrd="0" presId="urn:microsoft.com/office/officeart/2005/8/layout/hierarchy2"/>
    <dgm:cxn modelId="{6D0226E0-9C7E-4EDB-B375-84F94E99A180}" srcId="{769CEF16-E5F2-4978-A737-8E517DFAE984}" destId="{14204071-2F67-45AB-A2B8-65CDCCF77DD9}" srcOrd="0" destOrd="0" parTransId="{8A963D25-0400-4055-B7D3-BB0DD1F16EFD}" sibTransId="{373BBCE3-00B3-4F92-AB57-C9079746AE5D}"/>
    <dgm:cxn modelId="{C3772C53-9719-424D-A093-3235C01C8352}" type="presOf" srcId="{3FC0C692-59F0-47FE-BD47-D16B932E5188}" destId="{50056D1F-2041-446F-BED1-A75B6ACC13E8}" srcOrd="1" destOrd="0" presId="urn:microsoft.com/office/officeart/2005/8/layout/hierarchy2"/>
    <dgm:cxn modelId="{36EAF73F-8C84-4BD8-9DC7-0293E05561C0}" type="presOf" srcId="{16176F8C-AF97-467E-9E36-407DD5EACA63}" destId="{9812FB8B-9987-4B8D-9035-3809E3FC5A39}" srcOrd="0" destOrd="0" presId="urn:microsoft.com/office/officeart/2005/8/layout/hierarchy2"/>
    <dgm:cxn modelId="{C4A954B2-423B-4DE9-8F93-3E56B8791AF3}" type="presOf" srcId="{1782D008-421E-4F36-9149-92AE01AAD58D}" destId="{98149162-8266-44D5-B31A-98B96DB31880}" srcOrd="0" destOrd="0" presId="urn:microsoft.com/office/officeart/2005/8/layout/hierarchy2"/>
    <dgm:cxn modelId="{10DB4E41-6B31-4552-9C94-6B5D46FEEA15}" type="presParOf" srcId="{010AF405-4DBD-4B3D-9CAC-FD88B01E0E77}" destId="{83B40AF7-56BD-4D13-80C1-479641274A2D}" srcOrd="0" destOrd="0" presId="urn:microsoft.com/office/officeart/2005/8/layout/hierarchy2"/>
    <dgm:cxn modelId="{4CAA37DE-81D2-4B8B-B35B-CD7656016218}" type="presParOf" srcId="{83B40AF7-56BD-4D13-80C1-479641274A2D}" destId="{DF901B08-C441-4BE9-856B-250ECD4530F1}" srcOrd="0" destOrd="0" presId="urn:microsoft.com/office/officeart/2005/8/layout/hierarchy2"/>
    <dgm:cxn modelId="{039D3250-A22E-42F8-9C75-8A2DAE08C3FD}" type="presParOf" srcId="{83B40AF7-56BD-4D13-80C1-479641274A2D}" destId="{CDC98EDB-6932-4BA5-9041-6A329E72BFAC}" srcOrd="1" destOrd="0" presId="urn:microsoft.com/office/officeart/2005/8/layout/hierarchy2"/>
    <dgm:cxn modelId="{E4A960A3-801F-4016-B24F-C46B97D50EE3}" type="presParOf" srcId="{CDC98EDB-6932-4BA5-9041-6A329E72BFAC}" destId="{0C3AF498-9CCC-4333-AD5D-8712A80DB574}" srcOrd="0" destOrd="0" presId="urn:microsoft.com/office/officeart/2005/8/layout/hierarchy2"/>
    <dgm:cxn modelId="{87321698-BA1C-4D22-B8ED-BEE0AB11127E}" type="presParOf" srcId="{0C3AF498-9CCC-4333-AD5D-8712A80DB574}" destId="{2240EFA2-30D2-4BF0-80E8-A79D72C17A95}" srcOrd="0" destOrd="0" presId="urn:microsoft.com/office/officeart/2005/8/layout/hierarchy2"/>
    <dgm:cxn modelId="{354DC326-E4FF-4A7C-9699-7098925DB14D}" type="presParOf" srcId="{CDC98EDB-6932-4BA5-9041-6A329E72BFAC}" destId="{F516AEAA-47EE-46F9-83CD-D8C6636D2524}" srcOrd="1" destOrd="0" presId="urn:microsoft.com/office/officeart/2005/8/layout/hierarchy2"/>
    <dgm:cxn modelId="{E84270B1-F3FF-46E4-AC09-18F64DC05843}" type="presParOf" srcId="{F516AEAA-47EE-46F9-83CD-D8C6636D2524}" destId="{F0F2261F-316B-452F-815F-3A4CF9EC2816}" srcOrd="0" destOrd="0" presId="urn:microsoft.com/office/officeart/2005/8/layout/hierarchy2"/>
    <dgm:cxn modelId="{0D3048BD-8EA1-4597-ADC6-27498994FF05}" type="presParOf" srcId="{F516AEAA-47EE-46F9-83CD-D8C6636D2524}" destId="{3CF08C5E-58D1-4447-ACF9-7CD2F755C5CC}" srcOrd="1" destOrd="0" presId="urn:microsoft.com/office/officeart/2005/8/layout/hierarchy2"/>
    <dgm:cxn modelId="{234968C3-15F9-4152-9BE6-CAB6D5C04B5E}" type="presParOf" srcId="{3CF08C5E-58D1-4447-ACF9-7CD2F755C5CC}" destId="{CD762F2D-CC63-49D6-A82F-84AEBAA79FEF}" srcOrd="0" destOrd="0" presId="urn:microsoft.com/office/officeart/2005/8/layout/hierarchy2"/>
    <dgm:cxn modelId="{73E0BAFD-965E-4F17-85AE-E3CD973B4D35}" type="presParOf" srcId="{CD762F2D-CC63-49D6-A82F-84AEBAA79FEF}" destId="{24823E8F-FF69-4A9E-A2C8-625CCFFBFBA3}" srcOrd="0" destOrd="0" presId="urn:microsoft.com/office/officeart/2005/8/layout/hierarchy2"/>
    <dgm:cxn modelId="{D21DB4BF-2541-4D29-A8BE-540EA8DC200B}" type="presParOf" srcId="{3CF08C5E-58D1-4447-ACF9-7CD2F755C5CC}" destId="{37778E35-4F0D-4C8E-9277-679CF876B62C}" srcOrd="1" destOrd="0" presId="urn:microsoft.com/office/officeart/2005/8/layout/hierarchy2"/>
    <dgm:cxn modelId="{250E4FDE-4A32-4498-A3CB-E3637ACB12F4}" type="presParOf" srcId="{37778E35-4F0D-4C8E-9277-679CF876B62C}" destId="{98149162-8266-44D5-B31A-98B96DB31880}" srcOrd="0" destOrd="0" presId="urn:microsoft.com/office/officeart/2005/8/layout/hierarchy2"/>
    <dgm:cxn modelId="{A608F82D-2CFE-4B94-948A-81F3546BB07B}" type="presParOf" srcId="{37778E35-4F0D-4C8E-9277-679CF876B62C}" destId="{C875A0A1-7E82-4EC4-8AFB-D4BB55D99A80}" srcOrd="1" destOrd="0" presId="urn:microsoft.com/office/officeart/2005/8/layout/hierarchy2"/>
    <dgm:cxn modelId="{AD320585-CCF0-4896-9533-557376ED39F9}" type="presParOf" srcId="{3CF08C5E-58D1-4447-ACF9-7CD2F755C5CC}" destId="{D78C77B3-B54A-4182-AC6C-984CC31A0F15}" srcOrd="2" destOrd="0" presId="urn:microsoft.com/office/officeart/2005/8/layout/hierarchy2"/>
    <dgm:cxn modelId="{81009EEF-EB94-4434-B501-26AA31DAD81B}" type="presParOf" srcId="{D78C77B3-B54A-4182-AC6C-984CC31A0F15}" destId="{50056D1F-2041-446F-BED1-A75B6ACC13E8}" srcOrd="0" destOrd="0" presId="urn:microsoft.com/office/officeart/2005/8/layout/hierarchy2"/>
    <dgm:cxn modelId="{ECD6D452-FC5E-4478-9AB7-278348BC25CB}" type="presParOf" srcId="{3CF08C5E-58D1-4447-ACF9-7CD2F755C5CC}" destId="{A18ADCB5-4344-471B-BE78-A024CD01C793}" srcOrd="3" destOrd="0" presId="urn:microsoft.com/office/officeart/2005/8/layout/hierarchy2"/>
    <dgm:cxn modelId="{9D6E7A95-6341-48B0-82FE-5029F46548DF}" type="presParOf" srcId="{A18ADCB5-4344-471B-BE78-A024CD01C793}" destId="{9812FB8B-9987-4B8D-9035-3809E3FC5A39}" srcOrd="0" destOrd="0" presId="urn:microsoft.com/office/officeart/2005/8/layout/hierarchy2"/>
    <dgm:cxn modelId="{66B2B18A-9854-4614-9B78-24237489F570}" type="presParOf" srcId="{A18ADCB5-4344-471B-BE78-A024CD01C793}" destId="{6349AFAD-4E35-4E02-AF6D-790CE9F4A2A7}" srcOrd="1" destOrd="0" presId="urn:microsoft.com/office/officeart/2005/8/layout/hierarchy2"/>
    <dgm:cxn modelId="{ADB03D45-422A-4D58-A7D5-019012F199BF}" type="presParOf" srcId="{CDC98EDB-6932-4BA5-9041-6A329E72BFAC}" destId="{908EA4D7-A938-43AC-A936-1737735E2D53}" srcOrd="2" destOrd="0" presId="urn:microsoft.com/office/officeart/2005/8/layout/hierarchy2"/>
    <dgm:cxn modelId="{5BA1A992-B166-4291-B67D-E99556F56135}" type="presParOf" srcId="{908EA4D7-A938-43AC-A936-1737735E2D53}" destId="{2A167C04-2E37-4406-A7FB-AAC56BF5537D}" srcOrd="0" destOrd="0" presId="urn:microsoft.com/office/officeart/2005/8/layout/hierarchy2"/>
    <dgm:cxn modelId="{1B3D3E9A-105D-400D-B487-9C4440257102}" type="presParOf" srcId="{CDC98EDB-6932-4BA5-9041-6A329E72BFAC}" destId="{B40DFE9F-910F-4B09-A973-357A07A917FA}" srcOrd="3" destOrd="0" presId="urn:microsoft.com/office/officeart/2005/8/layout/hierarchy2"/>
    <dgm:cxn modelId="{E14EF295-9C4D-4906-A652-617E85CC2F52}" type="presParOf" srcId="{B40DFE9F-910F-4B09-A973-357A07A917FA}" destId="{7BBB8BEB-FB71-40F8-AD3F-03D3CB265CE4}" srcOrd="0" destOrd="0" presId="urn:microsoft.com/office/officeart/2005/8/layout/hierarchy2"/>
    <dgm:cxn modelId="{53E9975A-8D9E-49C8-ACDB-413E8C2023B0}" type="presParOf" srcId="{B40DFE9F-910F-4B09-A973-357A07A917FA}" destId="{FE0103AA-55E0-413F-A57E-C775DE686C17}" srcOrd="1" destOrd="0" presId="urn:microsoft.com/office/officeart/2005/8/layout/hierarchy2"/>
    <dgm:cxn modelId="{31C9E8DB-5B69-48E5-9306-C771DB6834B7}" type="presParOf" srcId="{FE0103AA-55E0-413F-A57E-C775DE686C17}" destId="{1D80CAFF-10A5-4948-B658-47081C01801F}" srcOrd="0" destOrd="0" presId="urn:microsoft.com/office/officeart/2005/8/layout/hierarchy2"/>
    <dgm:cxn modelId="{532088DB-72A3-42F6-B4A4-660083696D79}" type="presParOf" srcId="{1D80CAFF-10A5-4948-B658-47081C01801F}" destId="{042B1E17-81CF-4C2C-894C-15C075FB08BD}" srcOrd="0" destOrd="0" presId="urn:microsoft.com/office/officeart/2005/8/layout/hierarchy2"/>
    <dgm:cxn modelId="{9AC30C4F-0A2C-43C2-8CA0-D02FE276C834}" type="presParOf" srcId="{FE0103AA-55E0-413F-A57E-C775DE686C17}" destId="{9DCBD5CA-39C5-428A-9AEF-62C83ABC138B}" srcOrd="1" destOrd="0" presId="urn:microsoft.com/office/officeart/2005/8/layout/hierarchy2"/>
    <dgm:cxn modelId="{6ADBB3FB-F0EA-4639-BD45-6D9CBB4FF883}" type="presParOf" srcId="{9DCBD5CA-39C5-428A-9AEF-62C83ABC138B}" destId="{B893DE77-5D35-4CE8-8D71-84E9CFFA2719}" srcOrd="0" destOrd="0" presId="urn:microsoft.com/office/officeart/2005/8/layout/hierarchy2"/>
    <dgm:cxn modelId="{CD567A38-7D6B-4A1C-97CD-182C72802859}" type="presParOf" srcId="{9DCBD5CA-39C5-428A-9AEF-62C83ABC138B}" destId="{8C0C0929-FD7B-4C20-86F2-B25C73C651FA}" srcOrd="1" destOrd="0" presId="urn:microsoft.com/office/officeart/2005/8/layout/hierarchy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4.xml><?xml version="1.0" encoding="utf-8"?>
<dgm:dataModel xmlns:dgm="http://schemas.openxmlformats.org/drawingml/2006/diagram" xmlns:a="http://schemas.openxmlformats.org/drawingml/2006/main">
  <dgm:ptLst>
    <dgm:pt modelId="{4F8212B0-C259-4461-AFF3-9082B5954BF0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106ADA69-18DE-4DDF-931A-97FE9AA26E3A}">
      <dgm:prSet phldrT="[Текст]">
        <dgm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Частота поражения сердца при МИС-С </a:t>
          </a:r>
          <a:endParaRPr lang="ru-RU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1F807AF5-4497-4396-9E37-DE284EF82F64}" type="parTrans" cxnId="{A8A8EF8E-FFD1-4E7E-987B-7B44A23DD996}">
      <dgm:prSet/>
      <dgm:spPr/>
      <dgm:t>
        <a:bodyPr/>
        <a:lstStyle/>
        <a:p>
          <a:endParaRPr lang="ru-RU"/>
        </a:p>
      </dgm:t>
    </dgm:pt>
    <dgm:pt modelId="{7B1A36D3-08AD-46AB-941C-52971AEFECCC}" type="sibTrans" cxnId="{A8A8EF8E-FFD1-4E7E-987B-7B44A23DD996}">
      <dgm:prSet/>
      <dgm:spPr/>
      <dgm:t>
        <a:bodyPr/>
        <a:lstStyle/>
        <a:p>
          <a:endParaRPr lang="ru-RU"/>
        </a:p>
      </dgm:t>
    </dgm:pt>
    <dgm:pt modelId="{54B7035F-8DD5-47EA-BD87-194F23666EE4}">
      <dgm:prSet phldrT="[Текст]"/>
      <dgm:spPr/>
      <dgm:t>
        <a:bodyPr/>
        <a:lstStyle/>
        <a:p>
          <a:r>
            <a:rPr lang="ru-RU" b="1" dirty="0" smtClean="0">
              <a:solidFill>
                <a:schemeClr val="accent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у 30-40% детей наблюдалась угнетенная функция ЛЖ</a:t>
          </a:r>
          <a:endParaRPr lang="ru-RU" b="1" dirty="0">
            <a:solidFill>
              <a:schemeClr val="accent2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06E26223-7229-476A-AAB6-962F304C1A29}" type="parTrans" cxnId="{6BB61B65-369B-41C6-99D5-43D9656BBD0A}">
      <dgm:prSet/>
      <dgm:spPr/>
      <dgm:t>
        <a:bodyPr/>
        <a:lstStyle/>
        <a:p>
          <a:endParaRPr lang="ru-RU"/>
        </a:p>
      </dgm:t>
    </dgm:pt>
    <dgm:pt modelId="{EA1135E0-7512-4C82-9FD3-0B9453CE2D52}" type="sibTrans" cxnId="{6BB61B65-369B-41C6-99D5-43D9656BBD0A}">
      <dgm:prSet/>
      <dgm:spPr/>
      <dgm:t>
        <a:bodyPr/>
        <a:lstStyle/>
        <a:p>
          <a:endParaRPr lang="ru-RU"/>
        </a:p>
      </dgm:t>
    </dgm:pt>
    <dgm:pt modelId="{B2C1E684-6061-45F6-9B2E-F992F0514483}">
      <dgm:prSet phldrT="[Текст]">
        <dgm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у 8-19% - аномалии СА </a:t>
          </a:r>
          <a:endParaRPr lang="ru-RU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FAEED1A2-E600-4BE3-B788-2DB466BEAC2B}" type="parTrans" cxnId="{D1875C8C-3498-4F3F-B250-2D97BCEECF6B}">
      <dgm:prSet/>
      <dgm:spPr/>
      <dgm:t>
        <a:bodyPr/>
        <a:lstStyle/>
        <a:p>
          <a:endParaRPr lang="ru-RU"/>
        </a:p>
      </dgm:t>
    </dgm:pt>
    <dgm:pt modelId="{4C8C01D1-2921-4D3E-BCA6-5C869C245AF0}" type="sibTrans" cxnId="{D1875C8C-3498-4F3F-B250-2D97BCEECF6B}">
      <dgm:prSet/>
      <dgm:spPr/>
      <dgm:t>
        <a:bodyPr/>
        <a:lstStyle/>
        <a:p>
          <a:endParaRPr lang="ru-RU"/>
        </a:p>
      </dgm:t>
    </dgm:pt>
    <dgm:pt modelId="{31786FCC-A03C-4D59-A342-A1690226D391}">
      <dgm:prSet phldrT="[Текст]" custT="1"/>
      <dgm:spPr/>
      <dgm:t>
        <a:bodyPr/>
        <a:lstStyle/>
        <a:p>
          <a:r>
            <a:rPr lang="ru-RU" sz="1000" dirty="0" err="1" smtClean="0">
              <a:solidFill>
                <a:srgbClr val="7030A0"/>
              </a:solidFill>
              <a:hlinkClick xmlns:r="http://schemas.openxmlformats.org/officeDocument/2006/relationships" r:id="rId1"/>
            </a:rPr>
            <a:t>Даллан</a:t>
          </a:r>
          <a:r>
            <a:rPr lang="ru-RU" sz="1000" dirty="0" smtClean="0">
              <a:solidFill>
                <a:srgbClr val="7030A0"/>
              </a:solidFill>
              <a:hlinkClick xmlns:r="http://schemas.openxmlformats.org/officeDocument/2006/relationships" r:id="rId1"/>
            </a:rPr>
            <a:t> с, Романо Ф, </a:t>
          </a:r>
          <a:r>
            <a:rPr lang="ru-RU" sz="1000" dirty="0" err="1" smtClean="0">
              <a:solidFill>
                <a:srgbClr val="7030A0"/>
              </a:solidFill>
              <a:hlinkClick xmlns:r="http://schemas.openxmlformats.org/officeDocument/2006/relationships" r:id="rId1"/>
            </a:rPr>
            <a:t>Зиберт</a:t>
          </a:r>
          <a:r>
            <a:rPr lang="ru-RU" sz="1000" dirty="0" smtClean="0">
              <a:solidFill>
                <a:srgbClr val="7030A0"/>
              </a:solidFill>
              <a:hlinkClick xmlns:r="http://schemas.openxmlformats.org/officeDocument/2006/relationships" r:id="rId1"/>
            </a:rPr>
            <a:t> Дж и др. Проявление септического шока у подростков с COVID-19. </a:t>
          </a:r>
          <a:r>
            <a:rPr lang="ru-RU" sz="1000" dirty="0" err="1" smtClean="0">
              <a:solidFill>
                <a:srgbClr val="7030A0"/>
              </a:solidFill>
              <a:hlinkClick xmlns:r="http://schemas.openxmlformats.org/officeDocument/2006/relationships" r:id="rId1"/>
            </a:rPr>
            <a:t>Lancet</a:t>
          </a:r>
          <a:r>
            <a:rPr lang="ru-RU" sz="1000" dirty="0" smtClean="0">
              <a:solidFill>
                <a:srgbClr val="7030A0"/>
              </a:solidFill>
              <a:hlinkClick xmlns:r="http://schemas.openxmlformats.org/officeDocument/2006/relationships" r:id="rId1"/>
            </a:rPr>
            <a:t> </a:t>
          </a:r>
          <a:r>
            <a:rPr lang="ru-RU" sz="1000" dirty="0" err="1" smtClean="0">
              <a:solidFill>
                <a:srgbClr val="7030A0"/>
              </a:solidFill>
              <a:hlinkClick xmlns:r="http://schemas.openxmlformats.org/officeDocument/2006/relationships" r:id="rId1"/>
            </a:rPr>
            <a:t>Child</a:t>
          </a:r>
          <a:r>
            <a:rPr lang="ru-RU" sz="1000" dirty="0" smtClean="0">
              <a:solidFill>
                <a:srgbClr val="7030A0"/>
              </a:solidFill>
              <a:hlinkClick xmlns:r="http://schemas.openxmlformats.org/officeDocument/2006/relationships" r:id="rId1"/>
            </a:rPr>
            <a:t> </a:t>
          </a:r>
          <a:r>
            <a:rPr lang="ru-RU" sz="1000" dirty="0" err="1" smtClean="0">
              <a:solidFill>
                <a:srgbClr val="7030A0"/>
              </a:solidFill>
              <a:hlinkClick xmlns:r="http://schemas.openxmlformats.org/officeDocument/2006/relationships" r:id="rId1"/>
            </a:rPr>
            <a:t>Adolescent</a:t>
          </a:r>
          <a:r>
            <a:rPr lang="ru-RU" sz="1000" dirty="0" smtClean="0">
              <a:solidFill>
                <a:srgbClr val="7030A0"/>
              </a:solidFill>
              <a:hlinkClick xmlns:r="http://schemas.openxmlformats.org/officeDocument/2006/relationships" r:id="rId1"/>
            </a:rPr>
            <a:t> </a:t>
          </a:r>
          <a:r>
            <a:rPr lang="ru-RU" sz="1000" dirty="0" err="1" smtClean="0">
              <a:solidFill>
                <a:srgbClr val="7030A0"/>
              </a:solidFill>
              <a:hlinkClick xmlns:r="http://schemas.openxmlformats.org/officeDocument/2006/relationships" r:id="rId1"/>
            </a:rPr>
            <a:t>Health</a:t>
          </a:r>
          <a:r>
            <a:rPr lang="ru-RU" sz="1000" dirty="0" smtClean="0">
              <a:solidFill>
                <a:srgbClr val="7030A0"/>
              </a:solidFill>
              <a:hlinkClick xmlns:r="http://schemas.openxmlformats.org/officeDocument/2006/relationships" r:id="rId1"/>
            </a:rPr>
            <a:t> 2020.</a:t>
          </a:r>
          <a:endParaRPr lang="ru-RU" sz="1000" dirty="0">
            <a:solidFill>
              <a:srgbClr val="7030A0"/>
            </a:solidFill>
          </a:endParaRPr>
        </a:p>
      </dgm:t>
    </dgm:pt>
    <dgm:pt modelId="{27F7AC5C-1D67-4F1B-82B1-AB8E5E5EAE0F}" type="parTrans" cxnId="{4E179A88-6BE6-451B-BA58-FF14DD2BBBFF}">
      <dgm:prSet/>
      <dgm:spPr/>
      <dgm:t>
        <a:bodyPr/>
        <a:lstStyle/>
        <a:p>
          <a:endParaRPr lang="ru-RU"/>
        </a:p>
      </dgm:t>
    </dgm:pt>
    <dgm:pt modelId="{12A270F2-4803-44BF-B997-03260B1DC8E9}" type="sibTrans" cxnId="{4E179A88-6BE6-451B-BA58-FF14DD2BBBFF}">
      <dgm:prSet/>
      <dgm:spPr/>
      <dgm:t>
        <a:bodyPr/>
        <a:lstStyle/>
        <a:p>
          <a:endParaRPr lang="ru-RU"/>
        </a:p>
      </dgm:t>
    </dgm:pt>
    <dgm:pt modelId="{894CA5FA-FD05-4698-A843-D3F6E5B95700}">
      <dgm:prSet phldrT="[Текст]" custT="1"/>
      <dgm:spPr/>
      <dgm:t>
        <a:bodyPr/>
        <a:lstStyle/>
        <a:p>
          <a:endParaRPr lang="ru-RU" sz="1000" dirty="0"/>
        </a:p>
      </dgm:t>
    </dgm:pt>
    <dgm:pt modelId="{2A37B495-A9AA-4393-901C-BB320484D496}" type="parTrans" cxnId="{3F8F74E6-1BD8-4683-AA9A-B2D84FC0620D}">
      <dgm:prSet/>
      <dgm:spPr/>
      <dgm:t>
        <a:bodyPr/>
        <a:lstStyle/>
        <a:p>
          <a:endParaRPr lang="ru-RU"/>
        </a:p>
      </dgm:t>
    </dgm:pt>
    <dgm:pt modelId="{9E00E8DF-707F-4F05-A2E0-53A809D6DB60}" type="sibTrans" cxnId="{3F8F74E6-1BD8-4683-AA9A-B2D84FC0620D}">
      <dgm:prSet/>
      <dgm:spPr/>
      <dgm:t>
        <a:bodyPr/>
        <a:lstStyle/>
        <a:p>
          <a:endParaRPr lang="ru-RU"/>
        </a:p>
      </dgm:t>
    </dgm:pt>
    <dgm:pt modelId="{7CFD652B-0EC2-4DF3-9792-CB3245C10325}">
      <dgm:prSet phldrT="[Текст]" custT="1"/>
      <dgm:spPr/>
      <dgm:t>
        <a:bodyPr/>
        <a:lstStyle/>
        <a:p>
          <a:r>
            <a:rPr lang="ru-RU" sz="1000" dirty="0" err="1" smtClean="0">
              <a:solidFill>
                <a:srgbClr val="7030A0"/>
              </a:solidFill>
              <a:hlinkClick xmlns:r="http://schemas.openxmlformats.org/officeDocument/2006/relationships" r:id="rId2"/>
            </a:rPr>
            <a:t>Latimer</a:t>
          </a:r>
          <a:r>
            <a:rPr lang="ru-RU" sz="1000" dirty="0" smtClean="0">
              <a:solidFill>
                <a:srgbClr val="7030A0"/>
              </a:solidFill>
              <a:hlinkClick xmlns:r="http://schemas.openxmlformats.org/officeDocument/2006/relationships" r:id="rId2"/>
            </a:rPr>
            <a:t> G, </a:t>
          </a:r>
          <a:r>
            <a:rPr lang="ru-RU" sz="1000" dirty="0" err="1" smtClean="0">
              <a:solidFill>
                <a:srgbClr val="7030A0"/>
              </a:solidFill>
              <a:hlinkClick xmlns:r="http://schemas.openxmlformats.org/officeDocument/2006/relationships" r:id="rId2"/>
            </a:rPr>
            <a:t>Corriveau</a:t>
          </a:r>
          <a:r>
            <a:rPr lang="ru-RU" sz="1000" dirty="0" smtClean="0">
              <a:solidFill>
                <a:srgbClr val="7030A0"/>
              </a:solidFill>
              <a:hlinkClick xmlns:r="http://schemas.openxmlformats.org/officeDocument/2006/relationships" r:id="rId2"/>
            </a:rPr>
            <a:t> C, </a:t>
          </a:r>
          <a:r>
            <a:rPr lang="ru-RU" sz="1000" dirty="0" err="1" smtClean="0">
              <a:solidFill>
                <a:srgbClr val="7030A0"/>
              </a:solidFill>
              <a:hlinkClick xmlns:r="http://schemas.openxmlformats.org/officeDocument/2006/relationships" r:id="rId2"/>
            </a:rPr>
            <a:t>DeBiasi</a:t>
          </a:r>
          <a:r>
            <a:rPr lang="ru-RU" sz="1000" dirty="0" smtClean="0">
              <a:solidFill>
                <a:srgbClr val="7030A0"/>
              </a:solidFill>
              <a:hlinkClick xmlns:r="http://schemas.openxmlformats.org/officeDocument/2006/relationships" r:id="rId2"/>
            </a:rPr>
            <a:t> RL, </a:t>
          </a:r>
          <a:r>
            <a:rPr lang="ru-RU" sz="1000" dirty="0" err="1" smtClean="0">
              <a:solidFill>
                <a:srgbClr val="7030A0"/>
              </a:solidFill>
              <a:hlinkClick xmlns:r="http://schemas.openxmlformats.org/officeDocument/2006/relationships" r:id="rId2"/>
            </a:rPr>
            <a:t>Jantausch</a:t>
          </a:r>
          <a:r>
            <a:rPr lang="ru-RU" sz="1000" dirty="0" smtClean="0">
              <a:solidFill>
                <a:srgbClr val="7030A0"/>
              </a:solidFill>
              <a:hlinkClick xmlns:r="http://schemas.openxmlformats.org/officeDocument/2006/relationships" r:id="rId2"/>
            </a:rPr>
            <a:t> B. сердечная дисфункция и тромбоцитопения-ассоциированный фенотип воспаления с </a:t>
          </a:r>
          <a:r>
            <a:rPr lang="ru-RU" sz="1000" dirty="0" err="1" smtClean="0">
              <a:solidFill>
                <a:srgbClr val="7030A0"/>
              </a:solidFill>
              <a:hlinkClick xmlns:r="http://schemas.openxmlformats.org/officeDocument/2006/relationships" r:id="rId2"/>
            </a:rPr>
            <a:t>полиорганной</a:t>
          </a:r>
          <a:r>
            <a:rPr lang="ru-RU" sz="1000" dirty="0" smtClean="0">
              <a:solidFill>
                <a:srgbClr val="7030A0"/>
              </a:solidFill>
              <a:hlinkClick xmlns:r="http://schemas.openxmlformats.org/officeDocument/2006/relationships" r:id="rId2"/>
            </a:rPr>
            <a:t> недостаточностью в тяжелом педиатрическом случае COVID-19. </a:t>
          </a:r>
          <a:r>
            <a:rPr lang="ru-RU" sz="1000" dirty="0" err="1" smtClean="0">
              <a:solidFill>
                <a:srgbClr val="7030A0"/>
              </a:solidFill>
              <a:hlinkClick xmlns:r="http://schemas.openxmlformats.org/officeDocument/2006/relationships" r:id="rId2"/>
            </a:rPr>
            <a:t>Lancet</a:t>
          </a:r>
          <a:r>
            <a:rPr lang="ru-RU" sz="1000" dirty="0" smtClean="0">
              <a:solidFill>
                <a:srgbClr val="7030A0"/>
              </a:solidFill>
              <a:hlinkClick xmlns:r="http://schemas.openxmlformats.org/officeDocument/2006/relationships" r:id="rId2"/>
            </a:rPr>
            <a:t> </a:t>
          </a:r>
          <a:r>
            <a:rPr lang="ru-RU" sz="1000" dirty="0" err="1" smtClean="0">
              <a:solidFill>
                <a:srgbClr val="7030A0"/>
              </a:solidFill>
              <a:hlinkClick xmlns:r="http://schemas.openxmlformats.org/officeDocument/2006/relationships" r:id="rId2"/>
            </a:rPr>
            <a:t>Child</a:t>
          </a:r>
          <a:r>
            <a:rPr lang="ru-RU" sz="1000" dirty="0" smtClean="0">
              <a:solidFill>
                <a:srgbClr val="7030A0"/>
              </a:solidFill>
              <a:hlinkClick xmlns:r="http://schemas.openxmlformats.org/officeDocument/2006/relationships" r:id="rId2"/>
            </a:rPr>
            <a:t> </a:t>
          </a:r>
          <a:r>
            <a:rPr lang="ru-RU" sz="1000" dirty="0" err="1" smtClean="0">
              <a:solidFill>
                <a:srgbClr val="7030A0"/>
              </a:solidFill>
              <a:hlinkClick xmlns:r="http://schemas.openxmlformats.org/officeDocument/2006/relationships" r:id="rId2"/>
            </a:rPr>
            <a:t>Adolescent</a:t>
          </a:r>
          <a:r>
            <a:rPr lang="ru-RU" sz="1000" dirty="0" smtClean="0">
              <a:solidFill>
                <a:srgbClr val="7030A0"/>
              </a:solidFill>
              <a:hlinkClick xmlns:r="http://schemas.openxmlformats.org/officeDocument/2006/relationships" r:id="rId2"/>
            </a:rPr>
            <a:t> </a:t>
          </a:r>
          <a:r>
            <a:rPr lang="ru-RU" sz="1000" dirty="0" err="1" smtClean="0">
              <a:solidFill>
                <a:srgbClr val="7030A0"/>
              </a:solidFill>
              <a:hlinkClick xmlns:r="http://schemas.openxmlformats.org/officeDocument/2006/relationships" r:id="rId2"/>
            </a:rPr>
            <a:t>Health</a:t>
          </a:r>
          <a:r>
            <a:rPr lang="ru-RU" sz="1000" dirty="0" smtClean="0">
              <a:solidFill>
                <a:srgbClr val="7030A0"/>
              </a:solidFill>
              <a:hlinkClick xmlns:r="http://schemas.openxmlformats.org/officeDocument/2006/relationships" r:id="rId2"/>
            </a:rPr>
            <a:t> 2020</a:t>
          </a:r>
          <a:r>
            <a:rPr lang="ru-RU" sz="1000" dirty="0" smtClean="0">
              <a:hlinkClick xmlns:r="http://schemas.openxmlformats.org/officeDocument/2006/relationships" r:id="rId2"/>
            </a:rPr>
            <a:t>.</a:t>
          </a:r>
          <a:endParaRPr lang="ru-RU" sz="1000" dirty="0"/>
        </a:p>
      </dgm:t>
    </dgm:pt>
    <dgm:pt modelId="{B8591441-DF05-489F-811B-7120376A35D8}" type="parTrans" cxnId="{7F21DB79-5FE6-44F1-A15A-43FCB1C62739}">
      <dgm:prSet/>
      <dgm:spPr/>
      <dgm:t>
        <a:bodyPr/>
        <a:lstStyle/>
        <a:p>
          <a:endParaRPr lang="ru-RU"/>
        </a:p>
      </dgm:t>
    </dgm:pt>
    <dgm:pt modelId="{2C05874F-40AE-4EB7-BC74-596FB86FB3A7}" type="sibTrans" cxnId="{7F21DB79-5FE6-44F1-A15A-43FCB1C62739}">
      <dgm:prSet/>
      <dgm:spPr/>
      <dgm:t>
        <a:bodyPr/>
        <a:lstStyle/>
        <a:p>
          <a:endParaRPr lang="ru-RU"/>
        </a:p>
      </dgm:t>
    </dgm:pt>
    <dgm:pt modelId="{36BC32CB-18FE-4FD5-9F06-C2482C524191}" type="pres">
      <dgm:prSet presAssocID="{4F8212B0-C259-4461-AFF3-9082B5954BF0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8AFAA7A-5921-4A93-988A-CFF793A980AE}" type="pres">
      <dgm:prSet presAssocID="{106ADA69-18DE-4DDF-931A-97FE9AA26E3A}" presName="parentText" presStyleLbl="node1" presStyleIdx="0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026B971-1A44-43FA-8FA2-CA42835EC376}" type="pres">
      <dgm:prSet presAssocID="{106ADA69-18DE-4DDF-931A-97FE9AA26E3A}" presName="childText" presStyleLbl="revTx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AB4C67F-7903-40B0-A512-2535594A4BAB}" type="pres">
      <dgm:prSet presAssocID="{B2C1E684-6061-45F6-9B2E-F992F0514483}" presName="parentText" presStyleLbl="node1" presStyleIdx="1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C00E28E-B901-4D81-AA58-93C602403ACC}" type="pres">
      <dgm:prSet presAssocID="{B2C1E684-6061-45F6-9B2E-F992F0514483}" presName="childText" presStyleLbl="revTx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A273E04-BDA7-49D4-A654-A14DF4DF3F2B}" type="presOf" srcId="{106ADA69-18DE-4DDF-931A-97FE9AA26E3A}" destId="{48AFAA7A-5921-4A93-988A-CFF793A980AE}" srcOrd="0" destOrd="0" presId="urn:microsoft.com/office/officeart/2005/8/layout/vList2"/>
    <dgm:cxn modelId="{67EEF356-92AD-4262-B1D5-EC4A452B9A0C}" type="presOf" srcId="{894CA5FA-FD05-4698-A843-D3F6E5B95700}" destId="{4C00E28E-B901-4D81-AA58-93C602403ACC}" srcOrd="0" destOrd="0" presId="urn:microsoft.com/office/officeart/2005/8/layout/vList2"/>
    <dgm:cxn modelId="{C7A88766-8A2A-428D-A041-B9A9F94457E3}" type="presOf" srcId="{4F8212B0-C259-4461-AFF3-9082B5954BF0}" destId="{36BC32CB-18FE-4FD5-9F06-C2482C524191}" srcOrd="0" destOrd="0" presId="urn:microsoft.com/office/officeart/2005/8/layout/vList2"/>
    <dgm:cxn modelId="{A8A8EF8E-FFD1-4E7E-987B-7B44A23DD996}" srcId="{4F8212B0-C259-4461-AFF3-9082B5954BF0}" destId="{106ADA69-18DE-4DDF-931A-97FE9AA26E3A}" srcOrd="0" destOrd="0" parTransId="{1F807AF5-4497-4396-9E37-DE284EF82F64}" sibTransId="{7B1A36D3-08AD-46AB-941C-52971AEFECCC}"/>
    <dgm:cxn modelId="{7F21DB79-5FE6-44F1-A15A-43FCB1C62739}" srcId="{B2C1E684-6061-45F6-9B2E-F992F0514483}" destId="{7CFD652B-0EC2-4DF3-9792-CB3245C10325}" srcOrd="2" destOrd="0" parTransId="{B8591441-DF05-489F-811B-7120376A35D8}" sibTransId="{2C05874F-40AE-4EB7-BC74-596FB86FB3A7}"/>
    <dgm:cxn modelId="{D1875C8C-3498-4F3F-B250-2D97BCEECF6B}" srcId="{4F8212B0-C259-4461-AFF3-9082B5954BF0}" destId="{B2C1E684-6061-45F6-9B2E-F992F0514483}" srcOrd="1" destOrd="0" parTransId="{FAEED1A2-E600-4BE3-B788-2DB466BEAC2B}" sibTransId="{4C8C01D1-2921-4D3E-BCA6-5C869C245AF0}"/>
    <dgm:cxn modelId="{6BB61B65-369B-41C6-99D5-43D9656BBD0A}" srcId="{106ADA69-18DE-4DDF-931A-97FE9AA26E3A}" destId="{54B7035F-8DD5-47EA-BD87-194F23666EE4}" srcOrd="0" destOrd="0" parTransId="{06E26223-7229-476A-AAB6-962F304C1A29}" sibTransId="{EA1135E0-7512-4C82-9FD3-0B9453CE2D52}"/>
    <dgm:cxn modelId="{88E99877-9DF0-4D67-845E-F3D46A992C84}" type="presOf" srcId="{54B7035F-8DD5-47EA-BD87-194F23666EE4}" destId="{4026B971-1A44-43FA-8FA2-CA42835EC376}" srcOrd="0" destOrd="0" presId="urn:microsoft.com/office/officeart/2005/8/layout/vList2"/>
    <dgm:cxn modelId="{E40F36E1-14D4-458A-8B9E-ED7271E0E1DE}" type="presOf" srcId="{7CFD652B-0EC2-4DF3-9792-CB3245C10325}" destId="{4C00E28E-B901-4D81-AA58-93C602403ACC}" srcOrd="0" destOrd="2" presId="urn:microsoft.com/office/officeart/2005/8/layout/vList2"/>
    <dgm:cxn modelId="{3F8F74E6-1BD8-4683-AA9A-B2D84FC0620D}" srcId="{B2C1E684-6061-45F6-9B2E-F992F0514483}" destId="{894CA5FA-FD05-4698-A843-D3F6E5B95700}" srcOrd="0" destOrd="0" parTransId="{2A37B495-A9AA-4393-901C-BB320484D496}" sibTransId="{9E00E8DF-707F-4F05-A2E0-53A809D6DB60}"/>
    <dgm:cxn modelId="{4E179A88-6BE6-451B-BA58-FF14DD2BBBFF}" srcId="{B2C1E684-6061-45F6-9B2E-F992F0514483}" destId="{31786FCC-A03C-4D59-A342-A1690226D391}" srcOrd="1" destOrd="0" parTransId="{27F7AC5C-1D67-4F1B-82B1-AB8E5E5EAE0F}" sibTransId="{12A270F2-4803-44BF-B997-03260B1DC8E9}"/>
    <dgm:cxn modelId="{E383AE0D-36E5-4E13-A9DC-9BD73CFE15E2}" type="presOf" srcId="{31786FCC-A03C-4D59-A342-A1690226D391}" destId="{4C00E28E-B901-4D81-AA58-93C602403ACC}" srcOrd="0" destOrd="1" presId="urn:microsoft.com/office/officeart/2005/8/layout/vList2"/>
    <dgm:cxn modelId="{4C488CDC-D5F0-4C41-A437-9F66B7C0DBA2}" type="presOf" srcId="{B2C1E684-6061-45F6-9B2E-F992F0514483}" destId="{BAB4C67F-7903-40B0-A512-2535594A4BAB}" srcOrd="0" destOrd="0" presId="urn:microsoft.com/office/officeart/2005/8/layout/vList2"/>
    <dgm:cxn modelId="{9E6737F7-10AE-4819-977E-487A3E8E1A27}" type="presParOf" srcId="{36BC32CB-18FE-4FD5-9F06-C2482C524191}" destId="{48AFAA7A-5921-4A93-988A-CFF793A980AE}" srcOrd="0" destOrd="0" presId="urn:microsoft.com/office/officeart/2005/8/layout/vList2"/>
    <dgm:cxn modelId="{D5966EA2-08BD-481C-83C7-B6B81550C47F}" type="presParOf" srcId="{36BC32CB-18FE-4FD5-9F06-C2482C524191}" destId="{4026B971-1A44-43FA-8FA2-CA42835EC376}" srcOrd="1" destOrd="0" presId="urn:microsoft.com/office/officeart/2005/8/layout/vList2"/>
    <dgm:cxn modelId="{747F458D-8A7E-49F1-BAA6-7810497758BD}" type="presParOf" srcId="{36BC32CB-18FE-4FD5-9F06-C2482C524191}" destId="{BAB4C67F-7903-40B0-A512-2535594A4BAB}" srcOrd="2" destOrd="0" presId="urn:microsoft.com/office/officeart/2005/8/layout/vList2"/>
    <dgm:cxn modelId="{39D80514-56C9-4035-8B87-71EC35817E9A}" type="presParOf" srcId="{36BC32CB-18FE-4FD5-9F06-C2482C524191}" destId="{4C00E28E-B901-4D81-AA58-93C602403ACC}" srcOrd="3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5.xml><?xml version="1.0" encoding="utf-8"?>
<dgm:dataModel xmlns:dgm="http://schemas.openxmlformats.org/drawingml/2006/diagram" xmlns:a="http://schemas.openxmlformats.org/drawingml/2006/main">
  <dgm:ptLst>
    <dgm:pt modelId="{EE888EC4-6873-4902-9C83-9F4EE1803519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75EC0B81-F09B-4B12-BE1F-32ADDCD0AAA7}">
      <dgm:prSet phldrT="[Текст]" custT="1">
        <dgm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1400" dirty="0" smtClean="0"/>
            <a:t> </a:t>
          </a:r>
          <a:r>
            <a:rPr lang="ru-RU" sz="1800" dirty="0" smtClean="0"/>
            <a:t>обсужден в течение 24 часов после поступления или выявления </a:t>
          </a:r>
          <a:r>
            <a:rPr lang="en-US" sz="1800" dirty="0" smtClean="0"/>
            <a:t>MIS-C</a:t>
          </a:r>
          <a:endParaRPr lang="ru-RU" sz="1800" dirty="0"/>
        </a:p>
      </dgm:t>
    </dgm:pt>
    <dgm:pt modelId="{78C0FCCB-B4B1-4701-9507-1844F9A8B4CC}" type="parTrans" cxnId="{D792B1F0-5F0E-416F-95AD-37527FE4E61D}">
      <dgm:prSet/>
      <dgm:spPr/>
      <dgm:t>
        <a:bodyPr/>
        <a:lstStyle/>
        <a:p>
          <a:endParaRPr lang="ru-RU"/>
        </a:p>
      </dgm:t>
    </dgm:pt>
    <dgm:pt modelId="{2EA73A09-8C04-43E3-9E13-DF15B0BA666A}" type="sibTrans" cxnId="{D792B1F0-5F0E-416F-95AD-37527FE4E61D}">
      <dgm:prSet/>
      <dgm:spPr/>
      <dgm:t>
        <a:bodyPr/>
        <a:lstStyle/>
        <a:p>
          <a:endParaRPr lang="ru-RU"/>
        </a:p>
      </dgm:t>
    </dgm:pt>
    <dgm:pt modelId="{6D4EC009-0FF8-45D9-A4CF-D25C864F853E}">
      <dgm:prSet phldrT="[Текст]" phldr="1"/>
      <dgm:spPr/>
      <dgm:t>
        <a:bodyPr/>
        <a:lstStyle/>
        <a:p>
          <a:endParaRPr lang="ru-RU" dirty="0"/>
        </a:p>
      </dgm:t>
    </dgm:pt>
    <dgm:pt modelId="{D3750270-738D-4AE1-BFAE-1F9422C40059}" type="parTrans" cxnId="{32724CE7-49AF-4C17-B2CE-E320D7663BA9}">
      <dgm:prSet/>
      <dgm:spPr/>
      <dgm:t>
        <a:bodyPr/>
        <a:lstStyle/>
        <a:p>
          <a:endParaRPr lang="ru-RU"/>
        </a:p>
      </dgm:t>
    </dgm:pt>
    <dgm:pt modelId="{7AF29FB0-BCA5-458D-B90C-771941AC7E82}" type="sibTrans" cxnId="{32724CE7-49AF-4C17-B2CE-E320D7663BA9}">
      <dgm:prSet/>
      <dgm:spPr/>
      <dgm:t>
        <a:bodyPr/>
        <a:lstStyle/>
        <a:p>
          <a:endParaRPr lang="ru-RU"/>
        </a:p>
      </dgm:t>
    </dgm:pt>
    <dgm:pt modelId="{A5098A99-44BA-4587-876A-5E00FA2193F3}">
      <dgm:prSet phldrT="[Текст]">
        <dgm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dirty="0" smtClean="0"/>
            <a:t>детский инфекционист, иммунологи, детские ревматологи, а также детские кардиологи и детские реаниматологи</a:t>
          </a:r>
          <a:endParaRPr lang="ru-RU" dirty="0"/>
        </a:p>
      </dgm:t>
    </dgm:pt>
    <dgm:pt modelId="{0B59EA78-F58E-43BB-BC45-7F20B30AAC51}" type="parTrans" cxnId="{A6A6D0D7-ECD2-447C-9C46-C73BF75454F7}">
      <dgm:prSet/>
      <dgm:spPr/>
      <dgm:t>
        <a:bodyPr/>
        <a:lstStyle/>
        <a:p>
          <a:endParaRPr lang="ru-RU"/>
        </a:p>
      </dgm:t>
    </dgm:pt>
    <dgm:pt modelId="{0A45094F-2A32-411C-934B-824207D9BFE2}" type="sibTrans" cxnId="{A6A6D0D7-ECD2-447C-9C46-C73BF75454F7}">
      <dgm:prSet/>
      <dgm:spPr/>
      <dgm:t>
        <a:bodyPr/>
        <a:lstStyle/>
        <a:p>
          <a:endParaRPr lang="ru-RU"/>
        </a:p>
      </dgm:t>
    </dgm:pt>
    <dgm:pt modelId="{66287260-8CBD-4905-916D-ED646D4FF21F}">
      <dgm:prSet phldrT="[Текст]" phldr="1"/>
      <dgm:spPr/>
      <dgm:t>
        <a:bodyPr/>
        <a:lstStyle/>
        <a:p>
          <a:endParaRPr lang="ru-RU" dirty="0"/>
        </a:p>
      </dgm:t>
    </dgm:pt>
    <dgm:pt modelId="{1990C1A1-D60A-4688-AC08-E96CAF14AC20}" type="parTrans" cxnId="{26515F88-9E41-4C26-9E75-FC44A16E49D8}">
      <dgm:prSet/>
      <dgm:spPr/>
      <dgm:t>
        <a:bodyPr/>
        <a:lstStyle/>
        <a:p>
          <a:endParaRPr lang="ru-RU"/>
        </a:p>
      </dgm:t>
    </dgm:pt>
    <dgm:pt modelId="{04C99EF6-7459-4BF4-96BE-C70EDB2334CB}" type="sibTrans" cxnId="{26515F88-9E41-4C26-9E75-FC44A16E49D8}">
      <dgm:prSet/>
      <dgm:spPr/>
      <dgm:t>
        <a:bodyPr/>
        <a:lstStyle/>
        <a:p>
          <a:endParaRPr lang="ru-RU"/>
        </a:p>
      </dgm:t>
    </dgm:pt>
    <dgm:pt modelId="{3581DB11-5E47-4C6D-888D-30F33F420A52}" type="pres">
      <dgm:prSet presAssocID="{EE888EC4-6873-4902-9C83-9F4EE1803519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34F7B37D-224C-4D20-8278-5E91F9E6FA85}" type="pres">
      <dgm:prSet presAssocID="{75EC0B81-F09B-4B12-BE1F-32ADDCD0AAA7}" presName="parentText" presStyleLbl="node1" presStyleIdx="0" presStyleCnt="2" custLinFactNeighborX="455" custLinFactNeighborY="-1459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E275C94-C6AD-4581-BA05-402B727D0721}" type="pres">
      <dgm:prSet presAssocID="{75EC0B81-F09B-4B12-BE1F-32ADDCD0AAA7}" presName="childText" presStyleLbl="revTx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1B888E7-7B24-4BBE-B84A-A5204DFC6D91}" type="pres">
      <dgm:prSet presAssocID="{A5098A99-44BA-4587-876A-5E00FA2193F3}" presName="parentText" presStyleLbl="node1" presStyleIdx="1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04308E6-B1C8-4B75-A5D0-9A337FA4CC10}" type="pres">
      <dgm:prSet presAssocID="{A5098A99-44BA-4587-876A-5E00FA2193F3}" presName="childText" presStyleLbl="revTx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A6A6D0D7-ECD2-447C-9C46-C73BF75454F7}" srcId="{EE888EC4-6873-4902-9C83-9F4EE1803519}" destId="{A5098A99-44BA-4587-876A-5E00FA2193F3}" srcOrd="1" destOrd="0" parTransId="{0B59EA78-F58E-43BB-BC45-7F20B30AAC51}" sibTransId="{0A45094F-2A32-411C-934B-824207D9BFE2}"/>
    <dgm:cxn modelId="{5A240D9C-5CF1-4BF5-BC35-84A36691B8B6}" type="presOf" srcId="{EE888EC4-6873-4902-9C83-9F4EE1803519}" destId="{3581DB11-5E47-4C6D-888D-30F33F420A52}" srcOrd="0" destOrd="0" presId="urn:microsoft.com/office/officeart/2005/8/layout/vList2"/>
    <dgm:cxn modelId="{26515F88-9E41-4C26-9E75-FC44A16E49D8}" srcId="{A5098A99-44BA-4587-876A-5E00FA2193F3}" destId="{66287260-8CBD-4905-916D-ED646D4FF21F}" srcOrd="0" destOrd="0" parTransId="{1990C1A1-D60A-4688-AC08-E96CAF14AC20}" sibTransId="{04C99EF6-7459-4BF4-96BE-C70EDB2334CB}"/>
    <dgm:cxn modelId="{48384CF8-4A2D-45E8-A187-99AE080C952F}" type="presOf" srcId="{66287260-8CBD-4905-916D-ED646D4FF21F}" destId="{704308E6-B1C8-4B75-A5D0-9A337FA4CC10}" srcOrd="0" destOrd="0" presId="urn:microsoft.com/office/officeart/2005/8/layout/vList2"/>
    <dgm:cxn modelId="{E143270A-31BB-4FE0-A5AC-6843CB8DEF73}" type="presOf" srcId="{6D4EC009-0FF8-45D9-A4CF-D25C864F853E}" destId="{4E275C94-C6AD-4581-BA05-402B727D0721}" srcOrd="0" destOrd="0" presId="urn:microsoft.com/office/officeart/2005/8/layout/vList2"/>
    <dgm:cxn modelId="{32724CE7-49AF-4C17-B2CE-E320D7663BA9}" srcId="{75EC0B81-F09B-4B12-BE1F-32ADDCD0AAA7}" destId="{6D4EC009-0FF8-45D9-A4CF-D25C864F853E}" srcOrd="0" destOrd="0" parTransId="{D3750270-738D-4AE1-BFAE-1F9422C40059}" sibTransId="{7AF29FB0-BCA5-458D-B90C-771941AC7E82}"/>
    <dgm:cxn modelId="{781F28EC-2BF9-41C6-B409-6935CB16D2D2}" type="presOf" srcId="{75EC0B81-F09B-4B12-BE1F-32ADDCD0AAA7}" destId="{34F7B37D-224C-4D20-8278-5E91F9E6FA85}" srcOrd="0" destOrd="0" presId="urn:microsoft.com/office/officeart/2005/8/layout/vList2"/>
    <dgm:cxn modelId="{76BEAF71-8F77-4E56-A7F5-1F0BE08912DC}" type="presOf" srcId="{A5098A99-44BA-4587-876A-5E00FA2193F3}" destId="{21B888E7-7B24-4BBE-B84A-A5204DFC6D91}" srcOrd="0" destOrd="0" presId="urn:microsoft.com/office/officeart/2005/8/layout/vList2"/>
    <dgm:cxn modelId="{D792B1F0-5F0E-416F-95AD-37527FE4E61D}" srcId="{EE888EC4-6873-4902-9C83-9F4EE1803519}" destId="{75EC0B81-F09B-4B12-BE1F-32ADDCD0AAA7}" srcOrd="0" destOrd="0" parTransId="{78C0FCCB-B4B1-4701-9507-1844F9A8B4CC}" sibTransId="{2EA73A09-8C04-43E3-9E13-DF15B0BA666A}"/>
    <dgm:cxn modelId="{0DAF3E04-29E6-4922-AE57-73003B6AF6DA}" type="presParOf" srcId="{3581DB11-5E47-4C6D-888D-30F33F420A52}" destId="{34F7B37D-224C-4D20-8278-5E91F9E6FA85}" srcOrd="0" destOrd="0" presId="urn:microsoft.com/office/officeart/2005/8/layout/vList2"/>
    <dgm:cxn modelId="{E4E5F11C-D412-4FB1-AD1A-ED1A9E7E53DB}" type="presParOf" srcId="{3581DB11-5E47-4C6D-888D-30F33F420A52}" destId="{4E275C94-C6AD-4581-BA05-402B727D0721}" srcOrd="1" destOrd="0" presId="urn:microsoft.com/office/officeart/2005/8/layout/vList2"/>
    <dgm:cxn modelId="{5E23492C-2A33-41F8-8AD4-47BED318B38D}" type="presParOf" srcId="{3581DB11-5E47-4C6D-888D-30F33F420A52}" destId="{21B888E7-7B24-4BBE-B84A-A5204DFC6D91}" srcOrd="2" destOrd="0" presId="urn:microsoft.com/office/officeart/2005/8/layout/vList2"/>
    <dgm:cxn modelId="{540BC9B6-1599-43FF-9728-FF950D66E078}" type="presParOf" srcId="{3581DB11-5E47-4C6D-888D-30F33F420A52}" destId="{704308E6-B1C8-4B75-A5D0-9A337FA4CC10}" srcOrd="3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6.xml><?xml version="1.0" encoding="utf-8"?>
<dgm:dataModel xmlns:dgm="http://schemas.openxmlformats.org/drawingml/2006/diagram" xmlns:a="http://schemas.openxmlformats.org/drawingml/2006/main">
  <dgm:ptLst>
    <dgm:pt modelId="{690EE65E-851C-4B1A-9ADD-A8EB663DAD4A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1342D06D-5961-4A78-A6E9-935A0C0DD5A8}">
      <dgm:prSet phldrT="[Текст]" custT="1">
        <dgm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1800" dirty="0" smtClean="0"/>
            <a:t>Детский гематолог  для детей с </a:t>
          </a:r>
          <a:r>
            <a:rPr lang="ru-RU" sz="1800" dirty="0" err="1" smtClean="0"/>
            <a:t>гемоглобинопатией</a:t>
          </a:r>
          <a:r>
            <a:rPr lang="ru-RU" sz="1800" dirty="0" smtClean="0"/>
            <a:t>, расстройствами свертывания крови, коагулопатии, тромбозы</a:t>
          </a:r>
          <a:endParaRPr lang="ru-RU" sz="1800" dirty="0"/>
        </a:p>
      </dgm:t>
    </dgm:pt>
    <dgm:pt modelId="{E26D1C88-A3D5-4E81-8783-1B0EB657048F}" type="parTrans" cxnId="{40F1C8B7-8087-4699-B016-B36B51C3C3D4}">
      <dgm:prSet/>
      <dgm:spPr/>
      <dgm:t>
        <a:bodyPr/>
        <a:lstStyle/>
        <a:p>
          <a:endParaRPr lang="ru-RU"/>
        </a:p>
      </dgm:t>
    </dgm:pt>
    <dgm:pt modelId="{A456F34E-C807-4A83-889B-E1F9FE5E6C2F}" type="sibTrans" cxnId="{40F1C8B7-8087-4699-B016-B36B51C3C3D4}">
      <dgm:prSet/>
      <dgm:spPr/>
      <dgm:t>
        <a:bodyPr/>
        <a:lstStyle/>
        <a:p>
          <a:endParaRPr lang="ru-RU"/>
        </a:p>
      </dgm:t>
    </dgm:pt>
    <dgm:pt modelId="{7FEF480C-69ED-42FF-95B1-626D053E86DC}">
      <dgm:prSet phldrT="[Текст]" phldr="1"/>
      <dgm:spPr/>
      <dgm:t>
        <a:bodyPr/>
        <a:lstStyle/>
        <a:p>
          <a:endParaRPr lang="ru-RU"/>
        </a:p>
      </dgm:t>
    </dgm:pt>
    <dgm:pt modelId="{1A859CEA-F5CB-4C94-A673-CFB67AC29036}" type="parTrans" cxnId="{1E7BB4C3-F10E-4C89-A4CB-224836D33CA8}">
      <dgm:prSet/>
      <dgm:spPr/>
      <dgm:t>
        <a:bodyPr/>
        <a:lstStyle/>
        <a:p>
          <a:endParaRPr lang="ru-RU"/>
        </a:p>
      </dgm:t>
    </dgm:pt>
    <dgm:pt modelId="{804E945D-BEAC-4254-B8C9-FF3CB2FB8E8B}" type="sibTrans" cxnId="{1E7BB4C3-F10E-4C89-A4CB-224836D33CA8}">
      <dgm:prSet/>
      <dgm:spPr/>
      <dgm:t>
        <a:bodyPr/>
        <a:lstStyle/>
        <a:p>
          <a:endParaRPr lang="ru-RU"/>
        </a:p>
      </dgm:t>
    </dgm:pt>
    <dgm:pt modelId="{6C048341-8252-4383-9AFD-C0988C891900}">
      <dgm:prSet phldrT="[Текст]" custT="1">
        <dgm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1800" dirty="0" smtClean="0"/>
            <a:t>Перевод из АРО дети должны иметь стабильную сердечную функцию и отсутствие лихорадки в течение 24 ч</a:t>
          </a:r>
          <a:endParaRPr lang="ru-RU" sz="1800" dirty="0"/>
        </a:p>
      </dgm:t>
    </dgm:pt>
    <dgm:pt modelId="{6FC8B7E8-11C6-45AB-A8A5-76605EED74B1}" type="parTrans" cxnId="{64C23069-F4A6-4852-A9F9-95F52571C830}">
      <dgm:prSet/>
      <dgm:spPr/>
      <dgm:t>
        <a:bodyPr/>
        <a:lstStyle/>
        <a:p>
          <a:endParaRPr lang="ru-RU"/>
        </a:p>
      </dgm:t>
    </dgm:pt>
    <dgm:pt modelId="{960C8931-C717-4419-B1D9-435AA386D1FC}" type="sibTrans" cxnId="{64C23069-F4A6-4852-A9F9-95F52571C830}">
      <dgm:prSet/>
      <dgm:spPr/>
      <dgm:t>
        <a:bodyPr/>
        <a:lstStyle/>
        <a:p>
          <a:endParaRPr lang="ru-RU"/>
        </a:p>
      </dgm:t>
    </dgm:pt>
    <dgm:pt modelId="{52E32BA6-5384-47B6-84F9-045C59E90A32}">
      <dgm:prSet phldrT="[Текст]" phldr="1"/>
      <dgm:spPr/>
      <dgm:t>
        <a:bodyPr/>
        <a:lstStyle/>
        <a:p>
          <a:endParaRPr lang="ru-RU"/>
        </a:p>
      </dgm:t>
    </dgm:pt>
    <dgm:pt modelId="{A2F07AFD-B32A-47C0-955B-18165986DAAF}" type="parTrans" cxnId="{DAC3FA93-B875-4813-BD1B-C4083A5C6EE3}">
      <dgm:prSet/>
      <dgm:spPr/>
      <dgm:t>
        <a:bodyPr/>
        <a:lstStyle/>
        <a:p>
          <a:endParaRPr lang="ru-RU"/>
        </a:p>
      </dgm:t>
    </dgm:pt>
    <dgm:pt modelId="{720A412C-5AB5-4D18-B1D6-37AC89FABE2F}" type="sibTrans" cxnId="{DAC3FA93-B875-4813-BD1B-C4083A5C6EE3}">
      <dgm:prSet/>
      <dgm:spPr/>
      <dgm:t>
        <a:bodyPr/>
        <a:lstStyle/>
        <a:p>
          <a:endParaRPr lang="ru-RU"/>
        </a:p>
      </dgm:t>
    </dgm:pt>
    <dgm:pt modelId="{A52E6332-A3A8-4D43-A2DD-FAB7ED29C9BB}" type="pres">
      <dgm:prSet presAssocID="{690EE65E-851C-4B1A-9ADD-A8EB663DAD4A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9219BD2-D0DC-4B49-A0D9-B247E88B4CD0}" type="pres">
      <dgm:prSet presAssocID="{1342D06D-5961-4A78-A6E9-935A0C0DD5A8}" presName="parentText" presStyleLbl="node1" presStyleIdx="0" presStyleCnt="2" custScaleY="158439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C274E47-E509-4AB8-AD77-C8D5DA571807}" type="pres">
      <dgm:prSet presAssocID="{1342D06D-5961-4A78-A6E9-935A0C0DD5A8}" presName="childText" presStyleLbl="revTx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373D8A7-0C1A-4D5C-8284-DDC5BB4CD69F}" type="pres">
      <dgm:prSet presAssocID="{6C048341-8252-4383-9AFD-C0988C891900}" presName="parentText" presStyleLbl="node1" presStyleIdx="1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FD8A9FB-2B98-4CDA-8CCB-25E3B9213C47}" type="pres">
      <dgm:prSet presAssocID="{6C048341-8252-4383-9AFD-C0988C891900}" presName="childText" presStyleLbl="revTx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4080766-4757-4F73-A55E-6E5C6E4E71A5}" type="presOf" srcId="{690EE65E-851C-4B1A-9ADD-A8EB663DAD4A}" destId="{A52E6332-A3A8-4D43-A2DD-FAB7ED29C9BB}" srcOrd="0" destOrd="0" presId="urn:microsoft.com/office/officeart/2005/8/layout/vList2"/>
    <dgm:cxn modelId="{DF338924-45F5-4C0E-9B76-7463B3FED452}" type="presOf" srcId="{52E32BA6-5384-47B6-84F9-045C59E90A32}" destId="{DFD8A9FB-2B98-4CDA-8CCB-25E3B9213C47}" srcOrd="0" destOrd="0" presId="urn:microsoft.com/office/officeart/2005/8/layout/vList2"/>
    <dgm:cxn modelId="{7E5D54E3-9F17-44B9-BF38-AE28D3CA3892}" type="presOf" srcId="{6C048341-8252-4383-9AFD-C0988C891900}" destId="{B373D8A7-0C1A-4D5C-8284-DDC5BB4CD69F}" srcOrd="0" destOrd="0" presId="urn:microsoft.com/office/officeart/2005/8/layout/vList2"/>
    <dgm:cxn modelId="{DAC3FA93-B875-4813-BD1B-C4083A5C6EE3}" srcId="{6C048341-8252-4383-9AFD-C0988C891900}" destId="{52E32BA6-5384-47B6-84F9-045C59E90A32}" srcOrd="0" destOrd="0" parTransId="{A2F07AFD-B32A-47C0-955B-18165986DAAF}" sibTransId="{720A412C-5AB5-4D18-B1D6-37AC89FABE2F}"/>
    <dgm:cxn modelId="{1E7BB4C3-F10E-4C89-A4CB-224836D33CA8}" srcId="{1342D06D-5961-4A78-A6E9-935A0C0DD5A8}" destId="{7FEF480C-69ED-42FF-95B1-626D053E86DC}" srcOrd="0" destOrd="0" parTransId="{1A859CEA-F5CB-4C94-A673-CFB67AC29036}" sibTransId="{804E945D-BEAC-4254-B8C9-FF3CB2FB8E8B}"/>
    <dgm:cxn modelId="{64C23069-F4A6-4852-A9F9-95F52571C830}" srcId="{690EE65E-851C-4B1A-9ADD-A8EB663DAD4A}" destId="{6C048341-8252-4383-9AFD-C0988C891900}" srcOrd="1" destOrd="0" parTransId="{6FC8B7E8-11C6-45AB-A8A5-76605EED74B1}" sibTransId="{960C8931-C717-4419-B1D9-435AA386D1FC}"/>
    <dgm:cxn modelId="{ED9FFFE9-E675-4ED9-AE02-872457CE63CA}" type="presOf" srcId="{7FEF480C-69ED-42FF-95B1-626D053E86DC}" destId="{CC274E47-E509-4AB8-AD77-C8D5DA571807}" srcOrd="0" destOrd="0" presId="urn:microsoft.com/office/officeart/2005/8/layout/vList2"/>
    <dgm:cxn modelId="{40F1C8B7-8087-4699-B016-B36B51C3C3D4}" srcId="{690EE65E-851C-4B1A-9ADD-A8EB663DAD4A}" destId="{1342D06D-5961-4A78-A6E9-935A0C0DD5A8}" srcOrd="0" destOrd="0" parTransId="{E26D1C88-A3D5-4E81-8783-1B0EB657048F}" sibTransId="{A456F34E-C807-4A83-889B-E1F9FE5E6C2F}"/>
    <dgm:cxn modelId="{4DCEDDEF-5799-4347-85C4-182197B5AB75}" type="presOf" srcId="{1342D06D-5961-4A78-A6E9-935A0C0DD5A8}" destId="{19219BD2-D0DC-4B49-A0D9-B247E88B4CD0}" srcOrd="0" destOrd="0" presId="urn:microsoft.com/office/officeart/2005/8/layout/vList2"/>
    <dgm:cxn modelId="{27CA0120-68A7-4911-B71A-9DA3CBC9677B}" type="presParOf" srcId="{A52E6332-A3A8-4D43-A2DD-FAB7ED29C9BB}" destId="{19219BD2-D0DC-4B49-A0D9-B247E88B4CD0}" srcOrd="0" destOrd="0" presId="urn:microsoft.com/office/officeart/2005/8/layout/vList2"/>
    <dgm:cxn modelId="{428E66DF-04B4-404C-B7C1-92D8BEA09470}" type="presParOf" srcId="{A52E6332-A3A8-4D43-A2DD-FAB7ED29C9BB}" destId="{CC274E47-E509-4AB8-AD77-C8D5DA571807}" srcOrd="1" destOrd="0" presId="urn:microsoft.com/office/officeart/2005/8/layout/vList2"/>
    <dgm:cxn modelId="{658FB7AC-4210-41D9-9ECC-472F56C9DD58}" type="presParOf" srcId="{A52E6332-A3A8-4D43-A2DD-FAB7ED29C9BB}" destId="{B373D8A7-0C1A-4D5C-8284-DDC5BB4CD69F}" srcOrd="2" destOrd="0" presId="urn:microsoft.com/office/officeart/2005/8/layout/vList2"/>
    <dgm:cxn modelId="{311F0D5D-4521-4315-B79D-576BFCB22D49}" type="presParOf" srcId="{A52E6332-A3A8-4D43-A2DD-FAB7ED29C9BB}" destId="{DFD8A9FB-2B98-4CDA-8CCB-25E3B9213C47}" srcOrd="3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27.xml><?xml version="1.0" encoding="utf-8"?>
<dgm:dataModel xmlns:dgm="http://schemas.openxmlformats.org/drawingml/2006/diagram" xmlns:a="http://schemas.openxmlformats.org/drawingml/2006/main">
  <dgm:ptLst>
    <dgm:pt modelId="{79EAE9D6-5187-42FC-AF08-07A87E68A3DB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5B84ACF2-502D-4618-BEC3-B6BB14C052CE}">
      <dgm:prSet phldrT="[Текст]" custT="1">
        <dgm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2000" b="1" dirty="0" smtClean="0"/>
            <a:t>У большинства детей шок рефрактерен к объемной нагрузке</a:t>
          </a:r>
          <a:endParaRPr lang="ru-RU" sz="2000" b="1" dirty="0"/>
        </a:p>
      </dgm:t>
    </dgm:pt>
    <dgm:pt modelId="{76BCAFF5-FF6D-4E34-927D-A39763827D6F}" type="parTrans" cxnId="{31A819F3-3C87-43AC-8E70-2416778271C9}">
      <dgm:prSet/>
      <dgm:spPr/>
      <dgm:t>
        <a:bodyPr/>
        <a:lstStyle/>
        <a:p>
          <a:endParaRPr lang="ru-RU"/>
        </a:p>
      </dgm:t>
    </dgm:pt>
    <dgm:pt modelId="{780E7291-86ED-4255-9594-FA5AFBA6B63E}" type="sibTrans" cxnId="{31A819F3-3C87-43AC-8E70-2416778271C9}">
      <dgm:prSet/>
      <dgm:spPr/>
      <dgm:t>
        <a:bodyPr/>
        <a:lstStyle/>
        <a:p>
          <a:endParaRPr lang="ru-RU"/>
        </a:p>
      </dgm:t>
    </dgm:pt>
    <dgm:pt modelId="{F291A92E-27B4-4E9E-97CE-26705FD99253}">
      <dgm:prSet phldrT="[Текст]" custT="1">
        <dgm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2000" b="1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Эпинефрин</a:t>
          </a:r>
          <a:r>
            <a:rPr lang="ru-RU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или норадреналин являются предпочтительными вазоактивными средствами для лечения рефрактерного к жидкости шока у детей.</a:t>
          </a:r>
          <a:endParaRPr lang="ru-RU" sz="20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54174883-ABF5-4CF1-B3E1-4C8FCA4EA79B}" type="parTrans" cxnId="{F7D316D7-9AAE-4072-9EA5-54573494024C}">
      <dgm:prSet/>
      <dgm:spPr/>
      <dgm:t>
        <a:bodyPr/>
        <a:lstStyle/>
        <a:p>
          <a:endParaRPr lang="ru-RU"/>
        </a:p>
      </dgm:t>
    </dgm:pt>
    <dgm:pt modelId="{31EC196F-8B0C-4C46-86B7-14CDBA30FAF1}" type="sibTrans" cxnId="{F7D316D7-9AAE-4072-9EA5-54573494024C}">
      <dgm:prSet/>
      <dgm:spPr/>
      <dgm:t>
        <a:bodyPr/>
        <a:lstStyle/>
        <a:p>
          <a:endParaRPr lang="ru-RU"/>
        </a:p>
      </dgm:t>
    </dgm:pt>
    <dgm:pt modelId="{5B9C7095-E592-43CD-8C02-A4E1F907B7FB}">
      <dgm:prSet phldrT="[Текст]" custT="1">
        <dgm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Адреналин предпочтителен при наличии признаков дисфункции левого желудочка </a:t>
          </a:r>
          <a:endParaRPr lang="ru-RU" sz="20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227D0693-15D1-48E6-B2E5-7CD0E301F99F}" type="parTrans" cxnId="{CE9D5FC0-CFBC-4858-A2C7-956B1C05E8F1}">
      <dgm:prSet/>
      <dgm:spPr/>
      <dgm:t>
        <a:bodyPr/>
        <a:lstStyle/>
        <a:p>
          <a:endParaRPr lang="ru-RU"/>
        </a:p>
      </dgm:t>
    </dgm:pt>
    <dgm:pt modelId="{FF909BF9-9B72-44AF-9D85-201BDF53D278}" type="sibTrans" cxnId="{CE9D5FC0-CFBC-4858-A2C7-956B1C05E8F1}">
      <dgm:prSet/>
      <dgm:spPr/>
      <dgm:t>
        <a:bodyPr/>
        <a:lstStyle/>
        <a:p>
          <a:endParaRPr lang="ru-RU"/>
        </a:p>
      </dgm:t>
    </dgm:pt>
    <dgm:pt modelId="{A5B939DC-A0E7-49AA-AFDD-F9492196F55E}">
      <dgm:prSet custT="1"/>
      <dgm:spPr/>
      <dgm:t>
        <a:bodyPr/>
        <a:lstStyle/>
        <a:p>
          <a:r>
            <a:rPr lang="ru-RU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с тяжелой дисфункцией ЛЖ добавление милринона может быть полезным. </a:t>
          </a:r>
          <a:endParaRPr lang="ru-RU" sz="20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CEB89CEE-9E7D-48E3-9BC6-E03740315431}" type="parTrans" cxnId="{07EFAA87-DF35-45EE-80B4-B00BDCEE9E0F}">
      <dgm:prSet/>
      <dgm:spPr/>
      <dgm:t>
        <a:bodyPr/>
        <a:lstStyle/>
        <a:p>
          <a:endParaRPr lang="ru-RU"/>
        </a:p>
      </dgm:t>
    </dgm:pt>
    <dgm:pt modelId="{93240A44-7499-4A98-8A86-ECAE2554E763}" type="sibTrans" cxnId="{07EFAA87-DF35-45EE-80B4-B00BDCEE9E0F}">
      <dgm:prSet/>
      <dgm:spPr/>
      <dgm:t>
        <a:bodyPr/>
        <a:lstStyle/>
        <a:p>
          <a:endParaRPr lang="ru-RU"/>
        </a:p>
      </dgm:t>
    </dgm:pt>
    <dgm:pt modelId="{B7EAE64F-00E4-46C8-BF99-8699626D8F21}" type="pres">
      <dgm:prSet presAssocID="{79EAE9D6-5187-42FC-AF08-07A87E68A3DB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24C87385-3203-400A-BD40-48F1E3B4A026}" type="pres">
      <dgm:prSet presAssocID="{5B84ACF2-502D-4618-BEC3-B6BB14C052CE}" presName="parentLin" presStyleCnt="0"/>
      <dgm:spPr/>
    </dgm:pt>
    <dgm:pt modelId="{8237826F-90AC-4295-8067-C4E1C035AEFA}" type="pres">
      <dgm:prSet presAssocID="{5B84ACF2-502D-4618-BEC3-B6BB14C052CE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F075F212-2520-454B-94D1-6B0DE6D16C57}" type="pres">
      <dgm:prSet presAssocID="{5B84ACF2-502D-4618-BEC3-B6BB14C052CE}" presName="parentText" presStyleLbl="node1" presStyleIdx="0" presStyleCnt="3" custScaleX="142857" custScaleY="415842" custLinFactY="-100000" custLinFactNeighborX="2781" custLinFactNeighborY="-15798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C0561B3-1566-4FC3-B125-1EBB66F0E876}" type="pres">
      <dgm:prSet presAssocID="{5B84ACF2-502D-4618-BEC3-B6BB14C052CE}" presName="negativeSpace" presStyleCnt="0"/>
      <dgm:spPr/>
    </dgm:pt>
    <dgm:pt modelId="{9FC01795-653A-4D22-A0D8-B1DA4D2E7DEB}" type="pres">
      <dgm:prSet presAssocID="{5B84ACF2-502D-4618-BEC3-B6BB14C052CE}" presName="childText" presStyleLbl="conFgAcc1" presStyleIdx="0" presStyleCnt="3">
        <dgm:presLayoutVars>
          <dgm:bulletEnabled val="1"/>
        </dgm:presLayoutVars>
      </dgm:prSet>
      <dgm:spPr/>
    </dgm:pt>
    <dgm:pt modelId="{89D49510-69DF-4DD2-BC24-35FD15F4E001}" type="pres">
      <dgm:prSet presAssocID="{780E7291-86ED-4255-9594-FA5AFBA6B63E}" presName="spaceBetweenRectangles" presStyleCnt="0"/>
      <dgm:spPr/>
    </dgm:pt>
    <dgm:pt modelId="{ACC69A4F-6520-4028-810A-4DF9DDFABE0D}" type="pres">
      <dgm:prSet presAssocID="{F291A92E-27B4-4E9E-97CE-26705FD99253}" presName="parentLin" presStyleCnt="0"/>
      <dgm:spPr/>
    </dgm:pt>
    <dgm:pt modelId="{00575B6A-F73E-4013-AA8A-915764F103CF}" type="pres">
      <dgm:prSet presAssocID="{F291A92E-27B4-4E9E-97CE-26705FD99253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A1700887-5EEC-450C-BA41-7371A137C6F6}" type="pres">
      <dgm:prSet presAssocID="{F291A92E-27B4-4E9E-97CE-26705FD99253}" presName="parentText" presStyleLbl="node1" presStyleIdx="1" presStyleCnt="3" custScaleX="142857" custScaleY="391253" custLinFactY="-14451" custLinFactNeighborX="43578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B8DCD83-CCEC-447B-9004-CF64A033B28A}" type="pres">
      <dgm:prSet presAssocID="{F291A92E-27B4-4E9E-97CE-26705FD99253}" presName="negativeSpace" presStyleCnt="0"/>
      <dgm:spPr/>
    </dgm:pt>
    <dgm:pt modelId="{2D1BBB72-F2AF-4624-B4D5-5CEFFC75CB1A}" type="pres">
      <dgm:prSet presAssocID="{F291A92E-27B4-4E9E-97CE-26705FD99253}" presName="childText" presStyleLbl="conFgAcc1" presStyleIdx="1" presStyleCnt="3">
        <dgm:presLayoutVars>
          <dgm:bulletEnabled val="1"/>
        </dgm:presLayoutVars>
      </dgm:prSet>
      <dgm:spPr/>
    </dgm:pt>
    <dgm:pt modelId="{5CA55B50-79BA-48CE-A94E-4D24E305D87E}" type="pres">
      <dgm:prSet presAssocID="{31EC196F-8B0C-4C46-86B7-14CDBA30FAF1}" presName="spaceBetweenRectangles" presStyleCnt="0"/>
      <dgm:spPr/>
    </dgm:pt>
    <dgm:pt modelId="{F83BCD3D-CE40-4D54-9A83-ECCDC616187F}" type="pres">
      <dgm:prSet presAssocID="{5B9C7095-E592-43CD-8C02-A4E1F907B7FB}" presName="parentLin" presStyleCnt="0"/>
      <dgm:spPr/>
    </dgm:pt>
    <dgm:pt modelId="{A8614659-6BCC-4AFF-98AB-DBCB1D073895}" type="pres">
      <dgm:prSet presAssocID="{5B9C7095-E592-43CD-8C02-A4E1F907B7FB}" presName="parentLeftMargin" presStyleLbl="node1" presStyleIdx="1" presStyleCnt="3"/>
      <dgm:spPr/>
      <dgm:t>
        <a:bodyPr/>
        <a:lstStyle/>
        <a:p>
          <a:endParaRPr lang="ru-RU"/>
        </a:p>
      </dgm:t>
    </dgm:pt>
    <dgm:pt modelId="{D09D326B-E849-47B6-B33F-D5D73F36E865}" type="pres">
      <dgm:prSet presAssocID="{5B9C7095-E592-43CD-8C02-A4E1F907B7FB}" presName="parentText" presStyleLbl="node1" presStyleIdx="2" presStyleCnt="3" custScaleX="142997" custScaleY="390296" custLinFactNeighborX="12877" custLinFactNeighborY="-9895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DCB1730-4060-4C1B-B63B-8F98F7FFE16F}" type="pres">
      <dgm:prSet presAssocID="{5B9C7095-E592-43CD-8C02-A4E1F907B7FB}" presName="negativeSpace" presStyleCnt="0"/>
      <dgm:spPr/>
    </dgm:pt>
    <dgm:pt modelId="{F6E13152-69E2-4CE2-A911-B171111124BC}" type="pres">
      <dgm:prSet presAssocID="{5B9C7095-E592-43CD-8C02-A4E1F907B7FB}" presName="childText" presStyleLbl="conFgAcc1" presStyleIdx="2" presStyleCnt="3" custScaleX="100000" custScaleY="118828" custLinFactNeighborX="-10" custLinFactNeighborY="-4071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31A819F3-3C87-43AC-8E70-2416778271C9}" srcId="{79EAE9D6-5187-42FC-AF08-07A87E68A3DB}" destId="{5B84ACF2-502D-4618-BEC3-B6BB14C052CE}" srcOrd="0" destOrd="0" parTransId="{76BCAFF5-FF6D-4E34-927D-A39763827D6F}" sibTransId="{780E7291-86ED-4255-9594-FA5AFBA6B63E}"/>
    <dgm:cxn modelId="{7CDD29EF-7C62-4A48-971F-AB4D14A2114A}" type="presOf" srcId="{A5B939DC-A0E7-49AA-AFDD-F9492196F55E}" destId="{F6E13152-69E2-4CE2-A911-B171111124BC}" srcOrd="0" destOrd="0" presId="urn:microsoft.com/office/officeart/2005/8/layout/list1"/>
    <dgm:cxn modelId="{07EFAA87-DF35-45EE-80B4-B00BDCEE9E0F}" srcId="{5B9C7095-E592-43CD-8C02-A4E1F907B7FB}" destId="{A5B939DC-A0E7-49AA-AFDD-F9492196F55E}" srcOrd="0" destOrd="0" parTransId="{CEB89CEE-9E7D-48E3-9BC6-E03740315431}" sibTransId="{93240A44-7499-4A98-8A86-ECAE2554E763}"/>
    <dgm:cxn modelId="{B4818EBB-E75B-4A0E-98FD-241A7F4A0EA5}" type="presOf" srcId="{5B84ACF2-502D-4618-BEC3-B6BB14C052CE}" destId="{F075F212-2520-454B-94D1-6B0DE6D16C57}" srcOrd="1" destOrd="0" presId="urn:microsoft.com/office/officeart/2005/8/layout/list1"/>
    <dgm:cxn modelId="{CE9D5FC0-CFBC-4858-A2C7-956B1C05E8F1}" srcId="{79EAE9D6-5187-42FC-AF08-07A87E68A3DB}" destId="{5B9C7095-E592-43CD-8C02-A4E1F907B7FB}" srcOrd="2" destOrd="0" parTransId="{227D0693-15D1-48E6-B2E5-7CD0E301F99F}" sibTransId="{FF909BF9-9B72-44AF-9D85-201BDF53D278}"/>
    <dgm:cxn modelId="{215BA349-6457-4119-97E8-5CD6EF2EEDE6}" type="presOf" srcId="{F291A92E-27B4-4E9E-97CE-26705FD99253}" destId="{00575B6A-F73E-4013-AA8A-915764F103CF}" srcOrd="0" destOrd="0" presId="urn:microsoft.com/office/officeart/2005/8/layout/list1"/>
    <dgm:cxn modelId="{6C5A4D21-45FF-4F2C-9236-E4B087D0A6D8}" type="presOf" srcId="{5B84ACF2-502D-4618-BEC3-B6BB14C052CE}" destId="{8237826F-90AC-4295-8067-C4E1C035AEFA}" srcOrd="0" destOrd="0" presId="urn:microsoft.com/office/officeart/2005/8/layout/list1"/>
    <dgm:cxn modelId="{50FA4B9D-BD6A-46A9-B6C8-7BFA4F63860E}" type="presOf" srcId="{79EAE9D6-5187-42FC-AF08-07A87E68A3DB}" destId="{B7EAE64F-00E4-46C8-BF99-8699626D8F21}" srcOrd="0" destOrd="0" presId="urn:microsoft.com/office/officeart/2005/8/layout/list1"/>
    <dgm:cxn modelId="{F7D316D7-9AAE-4072-9EA5-54573494024C}" srcId="{79EAE9D6-5187-42FC-AF08-07A87E68A3DB}" destId="{F291A92E-27B4-4E9E-97CE-26705FD99253}" srcOrd="1" destOrd="0" parTransId="{54174883-ABF5-4CF1-B3E1-4C8FCA4EA79B}" sibTransId="{31EC196F-8B0C-4C46-86B7-14CDBA30FAF1}"/>
    <dgm:cxn modelId="{E2976614-07CF-4E55-9D60-088F88437BEB}" type="presOf" srcId="{F291A92E-27B4-4E9E-97CE-26705FD99253}" destId="{A1700887-5EEC-450C-BA41-7371A137C6F6}" srcOrd="1" destOrd="0" presId="urn:microsoft.com/office/officeart/2005/8/layout/list1"/>
    <dgm:cxn modelId="{DD60504F-C4B9-48AD-888B-DC784A422A7D}" type="presOf" srcId="{5B9C7095-E592-43CD-8C02-A4E1F907B7FB}" destId="{D09D326B-E849-47B6-B33F-D5D73F36E865}" srcOrd="1" destOrd="0" presId="urn:microsoft.com/office/officeart/2005/8/layout/list1"/>
    <dgm:cxn modelId="{1A8752AD-E94D-44E6-8922-BD004618F71D}" type="presOf" srcId="{5B9C7095-E592-43CD-8C02-A4E1F907B7FB}" destId="{A8614659-6BCC-4AFF-98AB-DBCB1D073895}" srcOrd="0" destOrd="0" presId="urn:microsoft.com/office/officeart/2005/8/layout/list1"/>
    <dgm:cxn modelId="{07675DD9-C65E-46BD-A57E-F2828B8EABC9}" type="presParOf" srcId="{B7EAE64F-00E4-46C8-BF99-8699626D8F21}" destId="{24C87385-3203-400A-BD40-48F1E3B4A026}" srcOrd="0" destOrd="0" presId="urn:microsoft.com/office/officeart/2005/8/layout/list1"/>
    <dgm:cxn modelId="{2D2E6999-EC69-4E35-B229-F9403251C62B}" type="presParOf" srcId="{24C87385-3203-400A-BD40-48F1E3B4A026}" destId="{8237826F-90AC-4295-8067-C4E1C035AEFA}" srcOrd="0" destOrd="0" presId="urn:microsoft.com/office/officeart/2005/8/layout/list1"/>
    <dgm:cxn modelId="{5CF9E4BE-7565-4B86-BE11-8928B8866DA4}" type="presParOf" srcId="{24C87385-3203-400A-BD40-48F1E3B4A026}" destId="{F075F212-2520-454B-94D1-6B0DE6D16C57}" srcOrd="1" destOrd="0" presId="urn:microsoft.com/office/officeart/2005/8/layout/list1"/>
    <dgm:cxn modelId="{E1733617-A53C-43F4-8CBC-FFE3E504F8C9}" type="presParOf" srcId="{B7EAE64F-00E4-46C8-BF99-8699626D8F21}" destId="{3C0561B3-1566-4FC3-B125-1EBB66F0E876}" srcOrd="1" destOrd="0" presId="urn:microsoft.com/office/officeart/2005/8/layout/list1"/>
    <dgm:cxn modelId="{F3B1DCBE-CBFF-4FCC-B8EA-535BAEF07CFA}" type="presParOf" srcId="{B7EAE64F-00E4-46C8-BF99-8699626D8F21}" destId="{9FC01795-653A-4D22-A0D8-B1DA4D2E7DEB}" srcOrd="2" destOrd="0" presId="urn:microsoft.com/office/officeart/2005/8/layout/list1"/>
    <dgm:cxn modelId="{5F4EF5C2-16ED-4562-BCE2-FAA4DCA365CD}" type="presParOf" srcId="{B7EAE64F-00E4-46C8-BF99-8699626D8F21}" destId="{89D49510-69DF-4DD2-BC24-35FD15F4E001}" srcOrd="3" destOrd="0" presId="urn:microsoft.com/office/officeart/2005/8/layout/list1"/>
    <dgm:cxn modelId="{7D7193D8-F2CD-4BAE-81A2-B47DF235C6D5}" type="presParOf" srcId="{B7EAE64F-00E4-46C8-BF99-8699626D8F21}" destId="{ACC69A4F-6520-4028-810A-4DF9DDFABE0D}" srcOrd="4" destOrd="0" presId="urn:microsoft.com/office/officeart/2005/8/layout/list1"/>
    <dgm:cxn modelId="{34C4AEB5-8989-4E8C-8AB2-10643AB67A4C}" type="presParOf" srcId="{ACC69A4F-6520-4028-810A-4DF9DDFABE0D}" destId="{00575B6A-F73E-4013-AA8A-915764F103CF}" srcOrd="0" destOrd="0" presId="urn:microsoft.com/office/officeart/2005/8/layout/list1"/>
    <dgm:cxn modelId="{CCA8FB11-1496-4A90-86E6-625AE53308C6}" type="presParOf" srcId="{ACC69A4F-6520-4028-810A-4DF9DDFABE0D}" destId="{A1700887-5EEC-450C-BA41-7371A137C6F6}" srcOrd="1" destOrd="0" presId="urn:microsoft.com/office/officeart/2005/8/layout/list1"/>
    <dgm:cxn modelId="{B63EF48F-AA07-4C00-BC41-DDE740FCCA67}" type="presParOf" srcId="{B7EAE64F-00E4-46C8-BF99-8699626D8F21}" destId="{FB8DCD83-CCEC-447B-9004-CF64A033B28A}" srcOrd="5" destOrd="0" presId="urn:microsoft.com/office/officeart/2005/8/layout/list1"/>
    <dgm:cxn modelId="{361F37A8-C962-4AC5-B606-1CAB684C4E27}" type="presParOf" srcId="{B7EAE64F-00E4-46C8-BF99-8699626D8F21}" destId="{2D1BBB72-F2AF-4624-B4D5-5CEFFC75CB1A}" srcOrd="6" destOrd="0" presId="urn:microsoft.com/office/officeart/2005/8/layout/list1"/>
    <dgm:cxn modelId="{560C94A9-C11B-4077-8CF2-54FBA0A32DD1}" type="presParOf" srcId="{B7EAE64F-00E4-46C8-BF99-8699626D8F21}" destId="{5CA55B50-79BA-48CE-A94E-4D24E305D87E}" srcOrd="7" destOrd="0" presId="urn:microsoft.com/office/officeart/2005/8/layout/list1"/>
    <dgm:cxn modelId="{EEEAF8A1-09CA-48C3-AA77-789ECFBB4CAF}" type="presParOf" srcId="{B7EAE64F-00E4-46C8-BF99-8699626D8F21}" destId="{F83BCD3D-CE40-4D54-9A83-ECCDC616187F}" srcOrd="8" destOrd="0" presId="urn:microsoft.com/office/officeart/2005/8/layout/list1"/>
    <dgm:cxn modelId="{B566C716-010C-4D1B-A261-732E345FE243}" type="presParOf" srcId="{F83BCD3D-CE40-4D54-9A83-ECCDC616187F}" destId="{A8614659-6BCC-4AFF-98AB-DBCB1D073895}" srcOrd="0" destOrd="0" presId="urn:microsoft.com/office/officeart/2005/8/layout/list1"/>
    <dgm:cxn modelId="{E96ED5F2-113A-4CF2-8EF9-EF9839FEE614}" type="presParOf" srcId="{F83BCD3D-CE40-4D54-9A83-ECCDC616187F}" destId="{D09D326B-E849-47B6-B33F-D5D73F36E865}" srcOrd="1" destOrd="0" presId="urn:microsoft.com/office/officeart/2005/8/layout/list1"/>
    <dgm:cxn modelId="{90021488-0854-4E0F-813E-EFDAB68C9C6D}" type="presParOf" srcId="{B7EAE64F-00E4-46C8-BF99-8699626D8F21}" destId="{BDCB1730-4060-4C1B-B63B-8F98F7FFE16F}" srcOrd="9" destOrd="0" presId="urn:microsoft.com/office/officeart/2005/8/layout/list1"/>
    <dgm:cxn modelId="{8E379277-8DD6-4B29-B873-B9F437665B39}" type="presParOf" srcId="{B7EAE64F-00E4-46C8-BF99-8699626D8F21}" destId="{F6E13152-69E2-4CE2-A911-B171111124BC}" srcOrd="1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8.xml><?xml version="1.0" encoding="utf-8"?>
<dgm:dataModel xmlns:dgm="http://schemas.openxmlformats.org/drawingml/2006/diagram" xmlns:a="http://schemas.openxmlformats.org/drawingml/2006/main">
  <dgm:ptLst>
    <dgm:pt modelId="{3C4022D8-899E-49A8-A9CF-8202F59DAC7E}" type="doc">
      <dgm:prSet loTypeId="urn:microsoft.com/office/officeart/2005/8/layout/process5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8841E449-EE7A-4F3A-997E-31CAA1B76A05}">
      <dgm:prSet phldrT="[Текст]">
        <dgm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b="1" dirty="0" smtClean="0"/>
            <a:t>Комбинированную терапию получили – 42 пациента (97,7 %)</a:t>
          </a:r>
        </a:p>
        <a:p>
          <a:r>
            <a:rPr lang="ru-RU" b="1" dirty="0" smtClean="0"/>
            <a:t>1 – </a:t>
          </a:r>
          <a:r>
            <a:rPr lang="en-US" b="1" dirty="0" smtClean="0"/>
            <a:t>IgG </a:t>
          </a:r>
          <a:r>
            <a:rPr lang="ru-RU" b="1" dirty="0" smtClean="0"/>
            <a:t>-</a:t>
          </a:r>
          <a:r>
            <a:rPr lang="en-US" b="1" dirty="0" smtClean="0"/>
            <a:t>2</a:t>
          </a:r>
          <a:r>
            <a:rPr lang="ru-RU" b="1" dirty="0" smtClean="0"/>
            <a:t>г/кг)</a:t>
          </a:r>
          <a:endParaRPr lang="ru-RU" b="1" dirty="0"/>
        </a:p>
      </dgm:t>
    </dgm:pt>
    <dgm:pt modelId="{10144E27-4791-4CDF-A631-C8ACBDC73EEA}" type="parTrans" cxnId="{5C7A4AF3-A408-45F9-95AC-5A70DE9169C0}">
      <dgm:prSet/>
      <dgm:spPr/>
      <dgm:t>
        <a:bodyPr/>
        <a:lstStyle/>
        <a:p>
          <a:endParaRPr lang="ru-RU"/>
        </a:p>
      </dgm:t>
    </dgm:pt>
    <dgm:pt modelId="{AD19EBB2-0E64-40E4-BADA-D6DCCF79435A}" type="sibTrans" cxnId="{5C7A4AF3-A408-45F9-95AC-5A70DE9169C0}">
      <dgm:prSet/>
      <dgm:spPr/>
      <dgm:t>
        <a:bodyPr/>
        <a:lstStyle/>
        <a:p>
          <a:endParaRPr lang="ru-RU"/>
        </a:p>
      </dgm:t>
    </dgm:pt>
    <dgm:pt modelId="{644B8BED-75D6-401A-8F5F-D2E5B4D0BA89}">
      <dgm:prSet phldrT="[Текст]" custT="1">
        <dgm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2400" b="1" dirty="0" smtClean="0"/>
            <a:t>Исход: 42 пациента выжили</a:t>
          </a:r>
          <a:endParaRPr lang="ru-RU" sz="2400" b="1" dirty="0"/>
        </a:p>
      </dgm:t>
    </dgm:pt>
    <dgm:pt modelId="{62BFA768-0199-4A5E-BFBE-1776A5207BF0}" type="parTrans" cxnId="{B502CF60-6C1A-4F97-A7D5-B37DE1D740EA}">
      <dgm:prSet/>
      <dgm:spPr/>
      <dgm:t>
        <a:bodyPr/>
        <a:lstStyle/>
        <a:p>
          <a:endParaRPr lang="ru-RU"/>
        </a:p>
      </dgm:t>
    </dgm:pt>
    <dgm:pt modelId="{EB128519-12F9-4EA8-9602-1E3C054969A6}" type="sibTrans" cxnId="{B502CF60-6C1A-4F97-A7D5-B37DE1D740EA}">
      <dgm:prSet/>
      <dgm:spPr/>
      <dgm:t>
        <a:bodyPr/>
        <a:lstStyle/>
        <a:p>
          <a:endParaRPr lang="ru-RU"/>
        </a:p>
      </dgm:t>
    </dgm:pt>
    <dgm:pt modelId="{BA7F8F0E-5B0E-4B20-B2F3-D00D0796AC2B}">
      <dgm:prSet phldrT="[Текст]">
        <dgm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b="1" dirty="0" smtClean="0"/>
            <a:t>Среднее количество дней в АРО составило – 6,5 дней</a:t>
          </a:r>
        </a:p>
        <a:p>
          <a:endParaRPr lang="ru-RU" b="1" dirty="0"/>
        </a:p>
      </dgm:t>
    </dgm:pt>
    <dgm:pt modelId="{CFAFC13B-D8E9-40CD-A16A-9CED6512794A}" type="parTrans" cxnId="{85F2F10A-C09E-4E73-ADD7-F1E42DEEE3C8}">
      <dgm:prSet/>
      <dgm:spPr/>
      <dgm:t>
        <a:bodyPr/>
        <a:lstStyle/>
        <a:p>
          <a:endParaRPr lang="ru-RU"/>
        </a:p>
      </dgm:t>
    </dgm:pt>
    <dgm:pt modelId="{3CDA6DD0-63C2-44E7-88D2-598699E92605}" type="sibTrans" cxnId="{85F2F10A-C09E-4E73-ADD7-F1E42DEEE3C8}">
      <dgm:prSet/>
      <dgm:spPr/>
      <dgm:t>
        <a:bodyPr/>
        <a:lstStyle/>
        <a:p>
          <a:endParaRPr lang="ru-RU"/>
        </a:p>
      </dgm:t>
    </dgm:pt>
    <dgm:pt modelId="{F28DA846-3F76-4643-9402-D3D4B7615AC1}">
      <dgm:prSet phldrT="[Текст]" custT="1">
        <dgm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400" b="1" dirty="0" smtClean="0"/>
            <a:t>Летальный исход – 1 пациент (2,3 %)</a:t>
          </a:r>
        </a:p>
      </dgm:t>
    </dgm:pt>
    <dgm:pt modelId="{FE239178-EF42-4383-B671-1A9B1DD3604E}" type="parTrans" cxnId="{FAF51479-C560-40F2-9529-A52A9E5F3B41}">
      <dgm:prSet/>
      <dgm:spPr/>
      <dgm:t>
        <a:bodyPr/>
        <a:lstStyle/>
        <a:p>
          <a:endParaRPr lang="ru-RU"/>
        </a:p>
      </dgm:t>
    </dgm:pt>
    <dgm:pt modelId="{6BE047EC-4068-4464-8F20-6263D53F4EA9}" type="sibTrans" cxnId="{FAF51479-C560-40F2-9529-A52A9E5F3B41}">
      <dgm:prSet/>
      <dgm:spPr/>
      <dgm:t>
        <a:bodyPr/>
        <a:lstStyle/>
        <a:p>
          <a:endParaRPr lang="ru-RU"/>
        </a:p>
      </dgm:t>
    </dgm:pt>
    <dgm:pt modelId="{06E8DC48-5411-413F-9D1C-B5FE86AF7E23}" type="pres">
      <dgm:prSet presAssocID="{3C4022D8-899E-49A8-A9CF-8202F59DAC7E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E9BFEC7-2BAC-4719-92AF-17B421D879B8}" type="pres">
      <dgm:prSet presAssocID="{8841E449-EE7A-4F3A-997E-31CAA1B76A05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C48088D-6384-481C-8D58-A9124334926D}" type="pres">
      <dgm:prSet presAssocID="{AD19EBB2-0E64-40E4-BADA-D6DCCF79435A}" presName="sibTrans" presStyleLbl="sibTrans2D1" presStyleIdx="0" presStyleCnt="3"/>
      <dgm:spPr/>
      <dgm:t>
        <a:bodyPr/>
        <a:lstStyle/>
        <a:p>
          <a:endParaRPr lang="ru-RU"/>
        </a:p>
      </dgm:t>
    </dgm:pt>
    <dgm:pt modelId="{3B09DE05-0E60-4945-B23C-B5D695BB2D15}" type="pres">
      <dgm:prSet presAssocID="{AD19EBB2-0E64-40E4-BADA-D6DCCF79435A}" presName="connectorText" presStyleLbl="sibTrans2D1" presStyleIdx="0" presStyleCnt="3"/>
      <dgm:spPr/>
      <dgm:t>
        <a:bodyPr/>
        <a:lstStyle/>
        <a:p>
          <a:endParaRPr lang="ru-RU"/>
        </a:p>
      </dgm:t>
    </dgm:pt>
    <dgm:pt modelId="{6F8691A8-A99B-4EA3-B43F-A60F1249CDAC}" type="pres">
      <dgm:prSet presAssocID="{644B8BED-75D6-401A-8F5F-D2E5B4D0BA89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3C71281-42D7-4B60-A80D-E932C5E25B97}" type="pres">
      <dgm:prSet presAssocID="{EB128519-12F9-4EA8-9602-1E3C054969A6}" presName="sibTrans" presStyleLbl="sibTrans2D1" presStyleIdx="1" presStyleCnt="3"/>
      <dgm:spPr/>
      <dgm:t>
        <a:bodyPr/>
        <a:lstStyle/>
        <a:p>
          <a:endParaRPr lang="ru-RU"/>
        </a:p>
      </dgm:t>
    </dgm:pt>
    <dgm:pt modelId="{516B7B5D-EE27-407E-B930-186E5F15EB18}" type="pres">
      <dgm:prSet presAssocID="{EB128519-12F9-4EA8-9602-1E3C054969A6}" presName="connectorText" presStyleLbl="sibTrans2D1" presStyleIdx="1" presStyleCnt="3"/>
      <dgm:spPr/>
      <dgm:t>
        <a:bodyPr/>
        <a:lstStyle/>
        <a:p>
          <a:endParaRPr lang="ru-RU"/>
        </a:p>
      </dgm:t>
    </dgm:pt>
    <dgm:pt modelId="{4D82703D-F140-4626-8AC6-6707A1B6BA1C}" type="pres">
      <dgm:prSet presAssocID="{BA7F8F0E-5B0E-4B20-B2F3-D00D0796AC2B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FA3F72B-A515-4ECF-9F46-A6D2469AF5B0}" type="pres">
      <dgm:prSet presAssocID="{3CDA6DD0-63C2-44E7-88D2-598699E92605}" presName="sibTrans" presStyleLbl="sibTrans2D1" presStyleIdx="2" presStyleCnt="3"/>
      <dgm:spPr/>
      <dgm:t>
        <a:bodyPr/>
        <a:lstStyle/>
        <a:p>
          <a:endParaRPr lang="ru-RU"/>
        </a:p>
      </dgm:t>
    </dgm:pt>
    <dgm:pt modelId="{49C35C78-0852-4D37-99A0-78C88D982E39}" type="pres">
      <dgm:prSet presAssocID="{3CDA6DD0-63C2-44E7-88D2-598699E92605}" presName="connectorText" presStyleLbl="sibTrans2D1" presStyleIdx="2" presStyleCnt="3"/>
      <dgm:spPr/>
      <dgm:t>
        <a:bodyPr/>
        <a:lstStyle/>
        <a:p>
          <a:endParaRPr lang="ru-RU"/>
        </a:p>
      </dgm:t>
    </dgm:pt>
    <dgm:pt modelId="{7A2B350D-3FA9-4239-B1BD-9408A1EE979C}" type="pres">
      <dgm:prSet presAssocID="{F28DA846-3F76-4643-9402-D3D4B7615AC1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3DF39E86-3332-464A-8105-2FD90D9DDD43}" type="presOf" srcId="{AD19EBB2-0E64-40E4-BADA-D6DCCF79435A}" destId="{BC48088D-6384-481C-8D58-A9124334926D}" srcOrd="0" destOrd="0" presId="urn:microsoft.com/office/officeart/2005/8/layout/process5"/>
    <dgm:cxn modelId="{B502CF60-6C1A-4F97-A7D5-B37DE1D740EA}" srcId="{3C4022D8-899E-49A8-A9CF-8202F59DAC7E}" destId="{644B8BED-75D6-401A-8F5F-D2E5B4D0BA89}" srcOrd="1" destOrd="0" parTransId="{62BFA768-0199-4A5E-BFBE-1776A5207BF0}" sibTransId="{EB128519-12F9-4EA8-9602-1E3C054969A6}"/>
    <dgm:cxn modelId="{FAF51479-C560-40F2-9529-A52A9E5F3B41}" srcId="{3C4022D8-899E-49A8-A9CF-8202F59DAC7E}" destId="{F28DA846-3F76-4643-9402-D3D4B7615AC1}" srcOrd="3" destOrd="0" parTransId="{FE239178-EF42-4383-B671-1A9B1DD3604E}" sibTransId="{6BE047EC-4068-4464-8F20-6263D53F4EA9}"/>
    <dgm:cxn modelId="{12E288AE-54BC-40E6-A3AF-6A43F7EF91CF}" type="presOf" srcId="{EB128519-12F9-4EA8-9602-1E3C054969A6}" destId="{F3C71281-42D7-4B60-A80D-E932C5E25B97}" srcOrd="0" destOrd="0" presId="urn:microsoft.com/office/officeart/2005/8/layout/process5"/>
    <dgm:cxn modelId="{2014AC16-CAA8-49AB-9CB7-290495D3C14E}" type="presOf" srcId="{BA7F8F0E-5B0E-4B20-B2F3-D00D0796AC2B}" destId="{4D82703D-F140-4626-8AC6-6707A1B6BA1C}" srcOrd="0" destOrd="0" presId="urn:microsoft.com/office/officeart/2005/8/layout/process5"/>
    <dgm:cxn modelId="{5C7A4AF3-A408-45F9-95AC-5A70DE9169C0}" srcId="{3C4022D8-899E-49A8-A9CF-8202F59DAC7E}" destId="{8841E449-EE7A-4F3A-997E-31CAA1B76A05}" srcOrd="0" destOrd="0" parTransId="{10144E27-4791-4CDF-A631-C8ACBDC73EEA}" sibTransId="{AD19EBB2-0E64-40E4-BADA-D6DCCF79435A}"/>
    <dgm:cxn modelId="{2C3E61BC-FA0F-431F-8DDD-5D9F11B2DAAB}" type="presOf" srcId="{F28DA846-3F76-4643-9402-D3D4B7615AC1}" destId="{7A2B350D-3FA9-4239-B1BD-9408A1EE979C}" srcOrd="0" destOrd="0" presId="urn:microsoft.com/office/officeart/2005/8/layout/process5"/>
    <dgm:cxn modelId="{EFD07D3D-EC10-4A87-8AA2-6608E99DC663}" type="presOf" srcId="{EB128519-12F9-4EA8-9602-1E3C054969A6}" destId="{516B7B5D-EE27-407E-B930-186E5F15EB18}" srcOrd="1" destOrd="0" presId="urn:microsoft.com/office/officeart/2005/8/layout/process5"/>
    <dgm:cxn modelId="{2DFE1ECA-8D77-4494-8867-081AE27C970B}" type="presOf" srcId="{3C4022D8-899E-49A8-A9CF-8202F59DAC7E}" destId="{06E8DC48-5411-413F-9D1C-B5FE86AF7E23}" srcOrd="0" destOrd="0" presId="urn:microsoft.com/office/officeart/2005/8/layout/process5"/>
    <dgm:cxn modelId="{FAC3B2E2-9C59-4728-9C1B-0ECDC8D25870}" type="presOf" srcId="{8841E449-EE7A-4F3A-997E-31CAA1B76A05}" destId="{4E9BFEC7-2BAC-4719-92AF-17B421D879B8}" srcOrd="0" destOrd="0" presId="urn:microsoft.com/office/officeart/2005/8/layout/process5"/>
    <dgm:cxn modelId="{93C938D3-8B75-464A-9B02-773A5FDB50FF}" type="presOf" srcId="{AD19EBB2-0E64-40E4-BADA-D6DCCF79435A}" destId="{3B09DE05-0E60-4945-B23C-B5D695BB2D15}" srcOrd="1" destOrd="0" presId="urn:microsoft.com/office/officeart/2005/8/layout/process5"/>
    <dgm:cxn modelId="{5A69D748-29ED-4741-A1B5-44D69D99F268}" type="presOf" srcId="{3CDA6DD0-63C2-44E7-88D2-598699E92605}" destId="{DFA3F72B-A515-4ECF-9F46-A6D2469AF5B0}" srcOrd="0" destOrd="0" presId="urn:microsoft.com/office/officeart/2005/8/layout/process5"/>
    <dgm:cxn modelId="{F25005C5-58FD-4334-BA67-FF16FB82D817}" type="presOf" srcId="{644B8BED-75D6-401A-8F5F-D2E5B4D0BA89}" destId="{6F8691A8-A99B-4EA3-B43F-A60F1249CDAC}" srcOrd="0" destOrd="0" presId="urn:microsoft.com/office/officeart/2005/8/layout/process5"/>
    <dgm:cxn modelId="{85F2F10A-C09E-4E73-ADD7-F1E42DEEE3C8}" srcId="{3C4022D8-899E-49A8-A9CF-8202F59DAC7E}" destId="{BA7F8F0E-5B0E-4B20-B2F3-D00D0796AC2B}" srcOrd="2" destOrd="0" parTransId="{CFAFC13B-D8E9-40CD-A16A-9CED6512794A}" sibTransId="{3CDA6DD0-63C2-44E7-88D2-598699E92605}"/>
    <dgm:cxn modelId="{E49B1651-C460-4D6D-8B9C-29B2B75DFB66}" type="presOf" srcId="{3CDA6DD0-63C2-44E7-88D2-598699E92605}" destId="{49C35C78-0852-4D37-99A0-78C88D982E39}" srcOrd="1" destOrd="0" presId="urn:microsoft.com/office/officeart/2005/8/layout/process5"/>
    <dgm:cxn modelId="{072EE723-E44B-41C2-B1D8-3859803ACCB7}" type="presParOf" srcId="{06E8DC48-5411-413F-9D1C-B5FE86AF7E23}" destId="{4E9BFEC7-2BAC-4719-92AF-17B421D879B8}" srcOrd="0" destOrd="0" presId="urn:microsoft.com/office/officeart/2005/8/layout/process5"/>
    <dgm:cxn modelId="{376CBAA1-7F62-473F-A810-2E2DC304B001}" type="presParOf" srcId="{06E8DC48-5411-413F-9D1C-B5FE86AF7E23}" destId="{BC48088D-6384-481C-8D58-A9124334926D}" srcOrd="1" destOrd="0" presId="urn:microsoft.com/office/officeart/2005/8/layout/process5"/>
    <dgm:cxn modelId="{BE7AFADE-28B3-4B25-9734-45F718595C51}" type="presParOf" srcId="{BC48088D-6384-481C-8D58-A9124334926D}" destId="{3B09DE05-0E60-4945-B23C-B5D695BB2D15}" srcOrd="0" destOrd="0" presId="urn:microsoft.com/office/officeart/2005/8/layout/process5"/>
    <dgm:cxn modelId="{77A682C5-17B6-4EA3-B54D-AFF2B687A989}" type="presParOf" srcId="{06E8DC48-5411-413F-9D1C-B5FE86AF7E23}" destId="{6F8691A8-A99B-4EA3-B43F-A60F1249CDAC}" srcOrd="2" destOrd="0" presId="urn:microsoft.com/office/officeart/2005/8/layout/process5"/>
    <dgm:cxn modelId="{6C63E44F-4802-4E95-BE57-ACE5CE8A4081}" type="presParOf" srcId="{06E8DC48-5411-413F-9D1C-B5FE86AF7E23}" destId="{F3C71281-42D7-4B60-A80D-E932C5E25B97}" srcOrd="3" destOrd="0" presId="urn:microsoft.com/office/officeart/2005/8/layout/process5"/>
    <dgm:cxn modelId="{F374B1DE-7244-469C-B58B-6879A1FBA819}" type="presParOf" srcId="{F3C71281-42D7-4B60-A80D-E932C5E25B97}" destId="{516B7B5D-EE27-407E-B930-186E5F15EB18}" srcOrd="0" destOrd="0" presId="urn:microsoft.com/office/officeart/2005/8/layout/process5"/>
    <dgm:cxn modelId="{A426FAC9-8857-40D7-A9A8-4BAF72E91671}" type="presParOf" srcId="{06E8DC48-5411-413F-9D1C-B5FE86AF7E23}" destId="{4D82703D-F140-4626-8AC6-6707A1B6BA1C}" srcOrd="4" destOrd="0" presId="urn:microsoft.com/office/officeart/2005/8/layout/process5"/>
    <dgm:cxn modelId="{DDA144BC-E135-4E39-BACC-DEB2159FFC6A}" type="presParOf" srcId="{06E8DC48-5411-413F-9D1C-B5FE86AF7E23}" destId="{DFA3F72B-A515-4ECF-9F46-A6D2469AF5B0}" srcOrd="5" destOrd="0" presId="urn:microsoft.com/office/officeart/2005/8/layout/process5"/>
    <dgm:cxn modelId="{3DD332F8-2BF7-49E7-99B0-B16C9EF8EBFC}" type="presParOf" srcId="{DFA3F72B-A515-4ECF-9F46-A6D2469AF5B0}" destId="{49C35C78-0852-4D37-99A0-78C88D982E39}" srcOrd="0" destOrd="0" presId="urn:microsoft.com/office/officeart/2005/8/layout/process5"/>
    <dgm:cxn modelId="{8A518304-355E-41A3-8C2D-95BE653EC4AB}" type="presParOf" srcId="{06E8DC48-5411-413F-9D1C-B5FE86AF7E23}" destId="{7A2B350D-3FA9-4239-B1BD-9408A1EE979C}" srcOrd="6" destOrd="0" presId="urn:microsoft.com/office/officeart/2005/8/layout/process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73A17008-FA7E-4119-8F72-805415CD15AE}" type="doc">
      <dgm:prSet loTypeId="urn:microsoft.com/office/officeart/2005/8/layout/vProcess5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E50F7021-CF96-48AD-8C1C-A7408003204D}">
      <dgm:prSet phldrT="[Текст]">
        <dgm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Опубликованные отчеты показывают, что MIS-C развивается  в течение двух-шести недель, обычно в течение 21-25 дней, COVID-19. </a:t>
          </a:r>
          <a:endParaRPr lang="ru-RU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14D4B94F-23CF-49EB-8C13-7B17A85C2F9F}" type="parTrans" cxnId="{168EE35B-A297-4027-9792-BB4E76EFA89F}">
      <dgm:prSet/>
      <dgm:spPr/>
      <dgm:t>
        <a:bodyPr/>
        <a:lstStyle/>
        <a:p>
          <a:endParaRPr lang="ru-RU"/>
        </a:p>
      </dgm:t>
    </dgm:pt>
    <dgm:pt modelId="{313E48A3-1B0A-435F-A347-341EB1FB3D53}" type="sibTrans" cxnId="{168EE35B-A297-4027-9792-BB4E76EFA89F}">
      <dgm:prSet/>
      <dgm:spPr/>
      <dgm:t>
        <a:bodyPr/>
        <a:lstStyle/>
        <a:p>
          <a:endParaRPr lang="ru-RU"/>
        </a:p>
      </dgm:t>
    </dgm:pt>
    <dgm:pt modelId="{EA945082-53E5-4221-B1B6-2BE2EE0CB8F3}">
      <dgm:prSet phldrT="[Текст]" custT="1">
        <dgm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1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Самый длинный задокументированный промежуток времени между COVID-19  с положительной ПЦР и диагнозом MIS-C составляет пять недель у 8-недельного ребенка</a:t>
          </a:r>
          <a:endParaRPr lang="ru-RU" sz="18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2648AD34-E025-45C1-A246-708E1036A316}" type="parTrans" cxnId="{AA7BC5A3-7BF9-4A62-AF92-4AA4E019BF14}">
      <dgm:prSet/>
      <dgm:spPr/>
      <dgm:t>
        <a:bodyPr/>
        <a:lstStyle/>
        <a:p>
          <a:endParaRPr lang="ru-RU"/>
        </a:p>
      </dgm:t>
    </dgm:pt>
    <dgm:pt modelId="{C393B339-03C9-4874-AE99-480C3BD767EB}" type="sibTrans" cxnId="{AA7BC5A3-7BF9-4A62-AF92-4AA4E019BF14}">
      <dgm:prSet/>
      <dgm:spPr/>
      <dgm:t>
        <a:bodyPr/>
        <a:lstStyle/>
        <a:p>
          <a:endParaRPr lang="ru-RU"/>
        </a:p>
      </dgm:t>
    </dgm:pt>
    <dgm:pt modelId="{B1F1C5D6-466A-46CA-B0DA-DAC2E34D7F10}">
      <dgm:prSet phldrT="[Текст]" custT="1">
        <dgm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ребенок заболел  в течение двух недель жизни, у которого симптомы MIS-C развились в возрасте семи недель.</a:t>
          </a:r>
        </a:p>
        <a:p>
          <a:pPr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700" dirty="0"/>
        </a:p>
      </dgm:t>
    </dgm:pt>
    <dgm:pt modelId="{B4CFC7D3-8086-4788-AD6A-F0196158BA08}" type="parTrans" cxnId="{4249A8AC-E8CD-4F3F-BF7A-AB05B1CC6226}">
      <dgm:prSet/>
      <dgm:spPr/>
      <dgm:t>
        <a:bodyPr/>
        <a:lstStyle/>
        <a:p>
          <a:endParaRPr lang="ru-RU"/>
        </a:p>
      </dgm:t>
    </dgm:pt>
    <dgm:pt modelId="{ADBB97E2-0365-4792-86EF-0E72A81D8107}" type="sibTrans" cxnId="{4249A8AC-E8CD-4F3F-BF7A-AB05B1CC6226}">
      <dgm:prSet/>
      <dgm:spPr/>
      <dgm:t>
        <a:bodyPr/>
        <a:lstStyle/>
        <a:p>
          <a:endParaRPr lang="ru-RU"/>
        </a:p>
      </dgm:t>
    </dgm:pt>
    <dgm:pt modelId="{863DEFC2-F90D-4CBC-92C5-1A4141592D2A}" type="pres">
      <dgm:prSet presAssocID="{73A17008-FA7E-4119-8F72-805415CD15AE}" presName="outerComposite" presStyleCnt="0">
        <dgm:presLayoutVars>
          <dgm:chMax val="5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27E3BE70-3990-4A62-A187-3A92D3E92DCF}" type="pres">
      <dgm:prSet presAssocID="{73A17008-FA7E-4119-8F72-805415CD15AE}" presName="dummyMaxCanvas" presStyleCnt="0">
        <dgm:presLayoutVars/>
      </dgm:prSet>
      <dgm:spPr/>
    </dgm:pt>
    <dgm:pt modelId="{FD1DCC4B-E673-4B8A-B9D4-4A02BF33552A}" type="pres">
      <dgm:prSet presAssocID="{73A17008-FA7E-4119-8F72-805415CD15AE}" presName="ThreeNodes_1" presStyleLbl="node1" presStyleIdx="0" presStyleCnt="3" custScaleY="9272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4A996FC-9705-490D-9E3F-4F64BC16622F}" type="pres">
      <dgm:prSet presAssocID="{73A17008-FA7E-4119-8F72-805415CD15AE}" presName="ThreeNodes_2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E072BF7-1ACA-4879-92DE-A0508C8D832E}" type="pres">
      <dgm:prSet presAssocID="{73A17008-FA7E-4119-8F72-805415CD15AE}" presName="ThreeNodes_3" presStyleLbl="node1" presStyleIdx="2" presStyleCnt="3" custLinFactNeighborX="157" custLinFactNeighborY="-495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B927300-9E9E-4360-AA63-C19E4F7F5E52}" type="pres">
      <dgm:prSet presAssocID="{73A17008-FA7E-4119-8F72-805415CD15AE}" presName="ThreeConn_1-2" presStyleLbl="fgAccFollowNode1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0EAE293-FBC2-4BBD-9A26-04A5927267CA}" type="pres">
      <dgm:prSet presAssocID="{73A17008-FA7E-4119-8F72-805415CD15AE}" presName="ThreeConn_2-3" presStyleLbl="fgAccFollowNode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DDB7012-AC87-4351-AC8F-6EDC6D6BD1A5}" type="pres">
      <dgm:prSet presAssocID="{73A17008-FA7E-4119-8F72-805415CD15AE}" presName="ThreeNodes_1_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3219EBA-4C9B-4DA7-8273-2C7A7AB5F855}" type="pres">
      <dgm:prSet presAssocID="{73A17008-FA7E-4119-8F72-805415CD15AE}" presName="ThreeNodes_2_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625421F-DD98-41B2-B789-9B3CF5AD77AC}" type="pres">
      <dgm:prSet presAssocID="{73A17008-FA7E-4119-8F72-805415CD15AE}" presName="ThreeNodes_3_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3601C865-E0A9-4DB6-AFA1-D562933FF62B}" type="presOf" srcId="{E50F7021-CF96-48AD-8C1C-A7408003204D}" destId="{5DDB7012-AC87-4351-AC8F-6EDC6D6BD1A5}" srcOrd="1" destOrd="0" presId="urn:microsoft.com/office/officeart/2005/8/layout/vProcess5"/>
    <dgm:cxn modelId="{0CA7BF28-2835-477D-A97F-7F69DA8DC106}" type="presOf" srcId="{EA945082-53E5-4221-B1B6-2BE2EE0CB8F3}" destId="{A3219EBA-4C9B-4DA7-8273-2C7A7AB5F855}" srcOrd="1" destOrd="0" presId="urn:microsoft.com/office/officeart/2005/8/layout/vProcess5"/>
    <dgm:cxn modelId="{A3AEBA89-A064-48E1-BA3C-8D46A7FAFC9C}" type="presOf" srcId="{313E48A3-1B0A-435F-A347-341EB1FB3D53}" destId="{9B927300-9E9E-4360-AA63-C19E4F7F5E52}" srcOrd="0" destOrd="0" presId="urn:microsoft.com/office/officeart/2005/8/layout/vProcess5"/>
    <dgm:cxn modelId="{AA7BC5A3-7BF9-4A62-AF92-4AA4E019BF14}" srcId="{73A17008-FA7E-4119-8F72-805415CD15AE}" destId="{EA945082-53E5-4221-B1B6-2BE2EE0CB8F3}" srcOrd="1" destOrd="0" parTransId="{2648AD34-E025-45C1-A246-708E1036A316}" sibTransId="{C393B339-03C9-4874-AE99-480C3BD767EB}"/>
    <dgm:cxn modelId="{B869E544-E9CA-4E93-BDFD-E9040DE2CDB1}" type="presOf" srcId="{EA945082-53E5-4221-B1B6-2BE2EE0CB8F3}" destId="{F4A996FC-9705-490D-9E3F-4F64BC16622F}" srcOrd="0" destOrd="0" presId="urn:microsoft.com/office/officeart/2005/8/layout/vProcess5"/>
    <dgm:cxn modelId="{8EB105F4-2C44-4CB8-B148-7C4E9AFE05BB}" type="presOf" srcId="{B1F1C5D6-466A-46CA-B0DA-DAC2E34D7F10}" destId="{BE072BF7-1ACA-4879-92DE-A0508C8D832E}" srcOrd="0" destOrd="0" presId="urn:microsoft.com/office/officeart/2005/8/layout/vProcess5"/>
    <dgm:cxn modelId="{C63BBFA7-3D94-40BA-BD0F-3A7FB1CA7B6C}" type="presOf" srcId="{C393B339-03C9-4874-AE99-480C3BD767EB}" destId="{90EAE293-FBC2-4BBD-9A26-04A5927267CA}" srcOrd="0" destOrd="0" presId="urn:microsoft.com/office/officeart/2005/8/layout/vProcess5"/>
    <dgm:cxn modelId="{168EE35B-A297-4027-9792-BB4E76EFA89F}" srcId="{73A17008-FA7E-4119-8F72-805415CD15AE}" destId="{E50F7021-CF96-48AD-8C1C-A7408003204D}" srcOrd="0" destOrd="0" parTransId="{14D4B94F-23CF-49EB-8C13-7B17A85C2F9F}" sibTransId="{313E48A3-1B0A-435F-A347-341EB1FB3D53}"/>
    <dgm:cxn modelId="{4249A8AC-E8CD-4F3F-BF7A-AB05B1CC6226}" srcId="{73A17008-FA7E-4119-8F72-805415CD15AE}" destId="{B1F1C5D6-466A-46CA-B0DA-DAC2E34D7F10}" srcOrd="2" destOrd="0" parTransId="{B4CFC7D3-8086-4788-AD6A-F0196158BA08}" sibTransId="{ADBB97E2-0365-4792-86EF-0E72A81D8107}"/>
    <dgm:cxn modelId="{F0008821-C638-46B7-8B4E-BEF6B0A543F6}" type="presOf" srcId="{E50F7021-CF96-48AD-8C1C-A7408003204D}" destId="{FD1DCC4B-E673-4B8A-B9D4-4A02BF33552A}" srcOrd="0" destOrd="0" presId="urn:microsoft.com/office/officeart/2005/8/layout/vProcess5"/>
    <dgm:cxn modelId="{CA8CDBC7-5029-42BF-8882-E66225990AF1}" type="presOf" srcId="{B1F1C5D6-466A-46CA-B0DA-DAC2E34D7F10}" destId="{C625421F-DD98-41B2-B789-9B3CF5AD77AC}" srcOrd="1" destOrd="0" presId="urn:microsoft.com/office/officeart/2005/8/layout/vProcess5"/>
    <dgm:cxn modelId="{C3F77924-C24A-4CD4-BE61-2EDB3DFE638C}" type="presOf" srcId="{73A17008-FA7E-4119-8F72-805415CD15AE}" destId="{863DEFC2-F90D-4CBC-92C5-1A4141592D2A}" srcOrd="0" destOrd="0" presId="urn:microsoft.com/office/officeart/2005/8/layout/vProcess5"/>
    <dgm:cxn modelId="{92C43FD5-1C58-4E81-BA8E-135DB1A86DF0}" type="presParOf" srcId="{863DEFC2-F90D-4CBC-92C5-1A4141592D2A}" destId="{27E3BE70-3990-4A62-A187-3A92D3E92DCF}" srcOrd="0" destOrd="0" presId="urn:microsoft.com/office/officeart/2005/8/layout/vProcess5"/>
    <dgm:cxn modelId="{74A8999D-CDB8-477F-8A43-7E888100A1B0}" type="presParOf" srcId="{863DEFC2-F90D-4CBC-92C5-1A4141592D2A}" destId="{FD1DCC4B-E673-4B8A-B9D4-4A02BF33552A}" srcOrd="1" destOrd="0" presId="urn:microsoft.com/office/officeart/2005/8/layout/vProcess5"/>
    <dgm:cxn modelId="{13032005-A039-44F4-B483-8BB1409D8C53}" type="presParOf" srcId="{863DEFC2-F90D-4CBC-92C5-1A4141592D2A}" destId="{F4A996FC-9705-490D-9E3F-4F64BC16622F}" srcOrd="2" destOrd="0" presId="urn:microsoft.com/office/officeart/2005/8/layout/vProcess5"/>
    <dgm:cxn modelId="{B838662B-525C-4FA1-8D76-199B642CB228}" type="presParOf" srcId="{863DEFC2-F90D-4CBC-92C5-1A4141592D2A}" destId="{BE072BF7-1ACA-4879-92DE-A0508C8D832E}" srcOrd="3" destOrd="0" presId="urn:microsoft.com/office/officeart/2005/8/layout/vProcess5"/>
    <dgm:cxn modelId="{83B271CB-BE2D-4A6D-B084-72BC8BF7E44E}" type="presParOf" srcId="{863DEFC2-F90D-4CBC-92C5-1A4141592D2A}" destId="{9B927300-9E9E-4360-AA63-C19E4F7F5E52}" srcOrd="4" destOrd="0" presId="urn:microsoft.com/office/officeart/2005/8/layout/vProcess5"/>
    <dgm:cxn modelId="{77A9967E-1103-4B7C-8132-1E4C3102266B}" type="presParOf" srcId="{863DEFC2-F90D-4CBC-92C5-1A4141592D2A}" destId="{90EAE293-FBC2-4BBD-9A26-04A5927267CA}" srcOrd="5" destOrd="0" presId="urn:microsoft.com/office/officeart/2005/8/layout/vProcess5"/>
    <dgm:cxn modelId="{C9438F90-44EA-408A-98EE-238AADE8AA0C}" type="presParOf" srcId="{863DEFC2-F90D-4CBC-92C5-1A4141592D2A}" destId="{5DDB7012-AC87-4351-AC8F-6EDC6D6BD1A5}" srcOrd="6" destOrd="0" presId="urn:microsoft.com/office/officeart/2005/8/layout/vProcess5"/>
    <dgm:cxn modelId="{1EEF4910-B6F1-4A00-A5E5-95141FEE015D}" type="presParOf" srcId="{863DEFC2-F90D-4CBC-92C5-1A4141592D2A}" destId="{A3219EBA-4C9B-4DA7-8273-2C7A7AB5F855}" srcOrd="7" destOrd="0" presId="urn:microsoft.com/office/officeart/2005/8/layout/vProcess5"/>
    <dgm:cxn modelId="{3BC81AA8-EB3E-445D-86B5-AE54A93EA0C9}" type="presParOf" srcId="{863DEFC2-F90D-4CBC-92C5-1A4141592D2A}" destId="{C625421F-DD98-41B2-B789-9B3CF5AD77AC}" srcOrd="8" destOrd="0" presId="urn:microsoft.com/office/officeart/2005/8/layout/vProcess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D3346AE0-DFE7-4CC3-9AFC-1B1A7ED489D0}" type="doc">
      <dgm:prSet loTypeId="urn:microsoft.com/office/officeart/2005/8/layout/process4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FC682EFE-3816-4904-812D-11E812BE0B28}">
      <dgm:prSet phldrT="[Текст]">
        <dgm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anose="020B0604030504040204" pitchFamily="34" charset="0"/>
              <a:ea typeface="Verdana" panose="020B0604030504040204" pitchFamily="34" charset="0"/>
            </a:rPr>
            <a:t>Пациенты с МИС-С имеют:</a:t>
          </a:r>
          <a:endParaRPr lang="ru-RU" b="1" dirty="0">
            <a:solidFill>
              <a:srgbClr val="00206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55788F99-86E3-44FB-9E2F-6B341211A065}" type="parTrans" cxnId="{A5C49DAC-703C-49CA-B334-965481DFAECC}">
      <dgm:prSet/>
      <dgm:spPr/>
      <dgm:t>
        <a:bodyPr/>
        <a:lstStyle/>
        <a:p>
          <a:endParaRPr lang="ru-RU"/>
        </a:p>
      </dgm:t>
    </dgm:pt>
    <dgm:pt modelId="{D6872FE4-404A-488B-A349-630EC5C48275}" type="sibTrans" cxnId="{A5C49DAC-703C-49CA-B334-965481DFAECC}">
      <dgm:prSet/>
      <dgm:spPr/>
      <dgm:t>
        <a:bodyPr/>
        <a:lstStyle/>
        <a:p>
          <a:endParaRPr lang="ru-RU"/>
        </a:p>
      </dgm:t>
    </dgm:pt>
    <dgm:pt modelId="{DE3139F8-BA13-4A02-AE69-7FCC7CA87C8E}">
      <dgm:prSet phldrT="[Текст]">
        <dgm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anose="020B0604030504040204" pitchFamily="34" charset="0"/>
              <a:ea typeface="Verdana" panose="020B0604030504040204" pitchFamily="34" charset="0"/>
            </a:rPr>
            <a:t>стойкую лихорадку</a:t>
          </a:r>
          <a:endParaRPr lang="ru-RU" b="1" dirty="0">
            <a:solidFill>
              <a:srgbClr val="FF00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882289A0-20A8-479C-ACBB-A91AAA41D6F3}" type="parTrans" cxnId="{D4A64BF4-2DAC-4BF9-B459-A14455C140BB}">
      <dgm:prSet/>
      <dgm:spPr/>
      <dgm:t>
        <a:bodyPr/>
        <a:lstStyle/>
        <a:p>
          <a:endParaRPr lang="ru-RU"/>
        </a:p>
      </dgm:t>
    </dgm:pt>
    <dgm:pt modelId="{15D72CCC-4B7F-429D-BC8F-3B8691782587}" type="sibTrans" cxnId="{D4A64BF4-2DAC-4BF9-B459-A14455C140BB}">
      <dgm:prSet/>
      <dgm:spPr/>
      <dgm:t>
        <a:bodyPr/>
        <a:lstStyle/>
        <a:p>
          <a:endParaRPr lang="ru-RU"/>
        </a:p>
      </dgm:t>
    </dgm:pt>
    <dgm:pt modelId="{2B663A75-2F6C-4DCF-B06C-BEC8321E5AB0}">
      <dgm:prSet phldrT="[Текст]">
        <dgm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dirty="0" smtClean="0">
              <a:latin typeface="Verdana" panose="020B0604030504040204" pitchFamily="34" charset="0"/>
              <a:ea typeface="Verdana" panose="020B0604030504040204" pitchFamily="34" charset="0"/>
            </a:rPr>
            <a:t>усталость</a:t>
          </a:r>
          <a:endParaRPr lang="ru-RU" dirty="0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E8B2B1AC-F90B-4E23-9E3B-1C8F383FB34D}" type="parTrans" cxnId="{3C16B4B0-C822-4C20-A5AB-DDF9510F820A}">
      <dgm:prSet/>
      <dgm:spPr/>
      <dgm:t>
        <a:bodyPr/>
        <a:lstStyle/>
        <a:p>
          <a:endParaRPr lang="ru-RU"/>
        </a:p>
      </dgm:t>
    </dgm:pt>
    <dgm:pt modelId="{593F6268-CBD5-47A0-A150-5438A6FA7C67}" type="sibTrans" cxnId="{3C16B4B0-C822-4C20-A5AB-DDF9510F820A}">
      <dgm:prSet/>
      <dgm:spPr/>
      <dgm:t>
        <a:bodyPr/>
        <a:lstStyle/>
        <a:p>
          <a:endParaRPr lang="ru-RU"/>
        </a:p>
      </dgm:t>
    </dgm:pt>
    <dgm:pt modelId="{6AD424D1-FF9D-4EE9-8EAF-8568C4254F1E}">
      <dgm:prSet phldrT="[Текст]">
        <dgm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anose="020B0604030504040204" pitchFamily="34" charset="0"/>
              <a:ea typeface="Verdana" panose="020B0604030504040204" pitchFamily="34" charset="0"/>
            </a:rPr>
            <a:t>различные признаки и симптомы, включая </a:t>
          </a:r>
          <a:r>
            <a:rPr lang="ru-RU" b="1" dirty="0" err="1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anose="020B0604030504040204" pitchFamily="34" charset="0"/>
              <a:ea typeface="Verdana" panose="020B0604030504040204" pitchFamily="34" charset="0"/>
            </a:rPr>
            <a:t>мультиорганные</a:t>
          </a:r>
          <a:r>
            <a:rPr lang="ru-RU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anose="020B0604030504040204" pitchFamily="34" charset="0"/>
              <a:ea typeface="Verdana" panose="020B0604030504040204" pitchFamily="34" charset="0"/>
            </a:rPr>
            <a:t> вовлечение</a:t>
          </a:r>
          <a:endParaRPr lang="ru-RU" b="1" dirty="0">
            <a:solidFill>
              <a:srgbClr val="00206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5E79A9DC-26BD-42A0-9BE7-C137DF507CB3}" type="parTrans" cxnId="{4D3F14D2-D980-4E09-8DB7-C6D0A436DC41}">
      <dgm:prSet/>
      <dgm:spPr/>
      <dgm:t>
        <a:bodyPr/>
        <a:lstStyle/>
        <a:p>
          <a:endParaRPr lang="ru-RU"/>
        </a:p>
      </dgm:t>
    </dgm:pt>
    <dgm:pt modelId="{11DE2FDC-46FE-4B7C-B455-8C63A15D0FE9}" type="sibTrans" cxnId="{4D3F14D2-D980-4E09-8DB7-C6D0A436DC41}">
      <dgm:prSet/>
      <dgm:spPr/>
      <dgm:t>
        <a:bodyPr/>
        <a:lstStyle/>
        <a:p>
          <a:endParaRPr lang="ru-RU"/>
        </a:p>
      </dgm:t>
    </dgm:pt>
    <dgm:pt modelId="{C4C05063-EB8B-4D14-ACAA-106BD2C10E44}">
      <dgm:prSet phldrT="[Текст]">
        <dgm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dirty="0" smtClean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rPr>
            <a:t>сердечные, </a:t>
          </a:r>
          <a:endParaRPr lang="ru-RU" dirty="0"/>
        </a:p>
      </dgm:t>
    </dgm:pt>
    <dgm:pt modelId="{4AE37A35-D43C-4F63-8475-048FDA2CC296}" type="parTrans" cxnId="{0A255037-91B5-4E38-954B-604B012B9AD4}">
      <dgm:prSet/>
      <dgm:spPr/>
      <dgm:t>
        <a:bodyPr/>
        <a:lstStyle/>
        <a:p>
          <a:endParaRPr lang="ru-RU"/>
        </a:p>
      </dgm:t>
    </dgm:pt>
    <dgm:pt modelId="{AF536E9B-8BF4-42BB-B910-C9A615ABA0E0}" type="sibTrans" cxnId="{0A255037-91B5-4E38-954B-604B012B9AD4}">
      <dgm:prSet/>
      <dgm:spPr/>
      <dgm:t>
        <a:bodyPr/>
        <a:lstStyle/>
        <a:p>
          <a:endParaRPr lang="ru-RU"/>
        </a:p>
      </dgm:t>
    </dgm:pt>
    <dgm:pt modelId="{6F7DBBB8-9082-4FE9-B03E-CB557BC8F2B8}">
      <dgm:prSet phldrT="[Текст]">
        <dgm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dirty="0" smtClean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rPr>
            <a:t>желудочно-кишечные</a:t>
          </a:r>
          <a:endParaRPr lang="ru-RU" dirty="0"/>
        </a:p>
      </dgm:t>
    </dgm:pt>
    <dgm:pt modelId="{FF002481-612B-404E-811C-B1C4E6793ACC}" type="parTrans" cxnId="{5BDF1FC0-CCAE-492F-944D-BF82945E94E4}">
      <dgm:prSet/>
      <dgm:spPr/>
      <dgm:t>
        <a:bodyPr/>
        <a:lstStyle/>
        <a:p>
          <a:endParaRPr lang="ru-RU"/>
        </a:p>
      </dgm:t>
    </dgm:pt>
    <dgm:pt modelId="{E9F4E49C-8777-432C-9BAA-21581719F019}" type="sibTrans" cxnId="{5BDF1FC0-CCAE-492F-944D-BF82945E94E4}">
      <dgm:prSet/>
      <dgm:spPr/>
      <dgm:t>
        <a:bodyPr/>
        <a:lstStyle/>
        <a:p>
          <a:endParaRPr lang="ru-RU"/>
        </a:p>
      </dgm:t>
    </dgm:pt>
    <dgm:pt modelId="{30A85C33-6AEE-4A74-BE43-5682418D549B}">
      <dgm:prSet phldrT="[Текст]" custT="1">
        <dgm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1800" dirty="0" smtClean="0">
              <a:solidFill>
                <a:srgbClr val="002060"/>
              </a:solidFill>
              <a:latin typeface="Verdana" panose="020B0604030504040204" pitchFamily="34" charset="0"/>
              <a:ea typeface="Verdana" panose="020B0604030504040204" pitchFamily="34" charset="0"/>
            </a:rPr>
            <a:t>почечные, гематологические</a:t>
          </a:r>
          <a:endParaRPr lang="ru-RU" sz="1800" dirty="0">
            <a:solidFill>
              <a:srgbClr val="002060"/>
            </a:solidFill>
          </a:endParaRPr>
        </a:p>
      </dgm:t>
    </dgm:pt>
    <dgm:pt modelId="{7C2576F7-85B0-4CAF-85F3-1571321E7C9D}" type="parTrans" cxnId="{EB1C447A-FAC1-444F-8BE2-59F07D713C57}">
      <dgm:prSet/>
      <dgm:spPr/>
      <dgm:t>
        <a:bodyPr/>
        <a:lstStyle/>
        <a:p>
          <a:endParaRPr lang="ru-RU"/>
        </a:p>
      </dgm:t>
    </dgm:pt>
    <dgm:pt modelId="{DCC763F3-3263-4CDB-AE5F-8911EF63FEBB}" type="sibTrans" cxnId="{EB1C447A-FAC1-444F-8BE2-59F07D713C57}">
      <dgm:prSet/>
      <dgm:spPr/>
      <dgm:t>
        <a:bodyPr/>
        <a:lstStyle/>
        <a:p>
          <a:endParaRPr lang="ru-RU"/>
        </a:p>
      </dgm:t>
    </dgm:pt>
    <dgm:pt modelId="{F5F9A893-C79F-469A-986A-20299FAA80F4}">
      <dgm:prSet phldrT="[Текст]">
        <dgm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dirty="0" smtClean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rPr>
            <a:t>дерматологические, неврологические</a:t>
          </a:r>
          <a:endParaRPr lang="ru-RU" dirty="0"/>
        </a:p>
      </dgm:t>
    </dgm:pt>
    <dgm:pt modelId="{59733174-0780-4DAC-84A0-B40E6C9C350A}" type="parTrans" cxnId="{1CA51694-86D1-4C60-9183-B1FA22DE6F30}">
      <dgm:prSet/>
      <dgm:spPr/>
      <dgm:t>
        <a:bodyPr/>
        <a:lstStyle/>
        <a:p>
          <a:endParaRPr lang="ru-RU"/>
        </a:p>
      </dgm:t>
    </dgm:pt>
    <dgm:pt modelId="{FE8A2AE5-6A7D-4578-AFE5-BCD30A602DB3}" type="sibTrans" cxnId="{1CA51694-86D1-4C60-9183-B1FA22DE6F30}">
      <dgm:prSet/>
      <dgm:spPr/>
      <dgm:t>
        <a:bodyPr/>
        <a:lstStyle/>
        <a:p>
          <a:endParaRPr lang="ru-RU"/>
        </a:p>
      </dgm:t>
    </dgm:pt>
    <dgm:pt modelId="{894A10D5-3134-44EC-9D14-EA54B5E299FA}">
      <dgm:prSet phldrT="[Текст]">
        <dgm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dirty="0" smtClean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rPr>
            <a:t>повышенные маркеры воспаления.</a:t>
          </a:r>
          <a:endParaRPr lang="ru-RU" dirty="0"/>
        </a:p>
      </dgm:t>
    </dgm:pt>
    <dgm:pt modelId="{5D9CA796-B82D-4423-B7FA-1F40D6006C8E}" type="parTrans" cxnId="{B317D588-2409-452F-8561-7851EEC010E3}">
      <dgm:prSet/>
      <dgm:spPr/>
      <dgm:t>
        <a:bodyPr/>
        <a:lstStyle/>
        <a:p>
          <a:endParaRPr lang="ru-RU"/>
        </a:p>
      </dgm:t>
    </dgm:pt>
    <dgm:pt modelId="{6E9EDE54-FE74-4ECD-A137-8B0C0D91A594}" type="sibTrans" cxnId="{B317D588-2409-452F-8561-7851EEC010E3}">
      <dgm:prSet/>
      <dgm:spPr/>
      <dgm:t>
        <a:bodyPr/>
        <a:lstStyle/>
        <a:p>
          <a:endParaRPr lang="ru-RU"/>
        </a:p>
      </dgm:t>
    </dgm:pt>
    <dgm:pt modelId="{A3E1ED80-20E7-4159-870D-692589479440}" type="pres">
      <dgm:prSet presAssocID="{D3346AE0-DFE7-4CC3-9AFC-1B1A7ED489D0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7D32AD16-5D5F-4DDC-BA21-43184DF13C59}" type="pres">
      <dgm:prSet presAssocID="{30A85C33-6AEE-4A74-BE43-5682418D549B}" presName="boxAndChildren" presStyleCnt="0"/>
      <dgm:spPr/>
    </dgm:pt>
    <dgm:pt modelId="{6A813A6C-3220-4FF4-990F-305F9D6AD4C8}" type="pres">
      <dgm:prSet presAssocID="{30A85C33-6AEE-4A74-BE43-5682418D549B}" presName="parentTextBox" presStyleLbl="node1" presStyleIdx="0" presStyleCnt="3"/>
      <dgm:spPr/>
      <dgm:t>
        <a:bodyPr/>
        <a:lstStyle/>
        <a:p>
          <a:endParaRPr lang="ru-RU"/>
        </a:p>
      </dgm:t>
    </dgm:pt>
    <dgm:pt modelId="{98FB4F06-282A-4E35-9F62-5E1E5A4085EA}" type="pres">
      <dgm:prSet presAssocID="{30A85C33-6AEE-4A74-BE43-5682418D549B}" presName="entireBox" presStyleLbl="node1" presStyleIdx="0" presStyleCnt="3" custLinFactNeighborX="-203" custLinFactNeighborY="1898"/>
      <dgm:spPr/>
      <dgm:t>
        <a:bodyPr/>
        <a:lstStyle/>
        <a:p>
          <a:endParaRPr lang="ru-RU"/>
        </a:p>
      </dgm:t>
    </dgm:pt>
    <dgm:pt modelId="{17E62A1B-FB45-4DCA-99E4-87AC490FC517}" type="pres">
      <dgm:prSet presAssocID="{30A85C33-6AEE-4A74-BE43-5682418D549B}" presName="descendantBox" presStyleCnt="0"/>
      <dgm:spPr/>
    </dgm:pt>
    <dgm:pt modelId="{16F5076F-F5BB-41D8-AEC5-FA402B34056C}" type="pres">
      <dgm:prSet presAssocID="{F5F9A893-C79F-469A-986A-20299FAA80F4}" presName="childTextBox" presStyleLbl="fgAccFollowNode1" presStyleIdx="0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4F36F47-0004-426E-BE4F-C20237979829}" type="pres">
      <dgm:prSet presAssocID="{894A10D5-3134-44EC-9D14-EA54B5E299FA}" presName="childTextBox" presStyleLbl="fgAccFollowNode1" presStyleIdx="1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9865D63-0AF3-4F5A-AD7D-1617BE40877C}" type="pres">
      <dgm:prSet presAssocID="{11DE2FDC-46FE-4B7C-B455-8C63A15D0FE9}" presName="sp" presStyleCnt="0"/>
      <dgm:spPr/>
    </dgm:pt>
    <dgm:pt modelId="{512E386A-FE6E-4F6B-BDD8-E0A7118D3544}" type="pres">
      <dgm:prSet presAssocID="{6AD424D1-FF9D-4EE9-8EAF-8568C4254F1E}" presName="arrowAndChildren" presStyleCnt="0"/>
      <dgm:spPr/>
    </dgm:pt>
    <dgm:pt modelId="{D86422D7-FDFD-4280-B068-327079DB3174}" type="pres">
      <dgm:prSet presAssocID="{6AD424D1-FF9D-4EE9-8EAF-8568C4254F1E}" presName="parentTextArrow" presStyleLbl="node1" presStyleIdx="0" presStyleCnt="3"/>
      <dgm:spPr/>
      <dgm:t>
        <a:bodyPr/>
        <a:lstStyle/>
        <a:p>
          <a:endParaRPr lang="ru-RU"/>
        </a:p>
      </dgm:t>
    </dgm:pt>
    <dgm:pt modelId="{27CDCC04-1230-4751-9EBF-1F414A4533F7}" type="pres">
      <dgm:prSet presAssocID="{6AD424D1-FF9D-4EE9-8EAF-8568C4254F1E}" presName="arrow" presStyleLbl="node1" presStyleIdx="1" presStyleCnt="3" custLinFactNeighborX="202" custLinFactNeighborY="3825"/>
      <dgm:spPr/>
      <dgm:t>
        <a:bodyPr/>
        <a:lstStyle/>
        <a:p>
          <a:endParaRPr lang="ru-RU"/>
        </a:p>
      </dgm:t>
    </dgm:pt>
    <dgm:pt modelId="{6B59CAF6-501C-4526-AE7A-1EE4FBCE4E25}" type="pres">
      <dgm:prSet presAssocID="{6AD424D1-FF9D-4EE9-8EAF-8568C4254F1E}" presName="descendantArrow" presStyleCnt="0"/>
      <dgm:spPr/>
    </dgm:pt>
    <dgm:pt modelId="{5BCD6E4A-4786-4D1B-8B1C-3A32B222989D}" type="pres">
      <dgm:prSet presAssocID="{C4C05063-EB8B-4D14-ACAA-106BD2C10E44}" presName="childTextArrow" presStyleLbl="fgAccFollowNode1" presStyleIdx="2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278186E-4CBF-4CF1-9668-26F07FF278B5}" type="pres">
      <dgm:prSet presAssocID="{6F7DBBB8-9082-4FE9-B03E-CB557BC8F2B8}" presName="childTextArrow" presStyleLbl="fgAccFollowNode1" presStyleIdx="3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48B250B-6D6D-4BD6-A90A-414BE79DFBAC}" type="pres">
      <dgm:prSet presAssocID="{D6872FE4-404A-488B-A349-630EC5C48275}" presName="sp" presStyleCnt="0"/>
      <dgm:spPr/>
    </dgm:pt>
    <dgm:pt modelId="{453F6839-1F79-40F9-984C-7726A2D196CF}" type="pres">
      <dgm:prSet presAssocID="{FC682EFE-3816-4904-812D-11E812BE0B28}" presName="arrowAndChildren" presStyleCnt="0"/>
      <dgm:spPr/>
    </dgm:pt>
    <dgm:pt modelId="{3AF99D4D-EB0C-4042-8FC8-2F3D093B5F92}" type="pres">
      <dgm:prSet presAssocID="{FC682EFE-3816-4904-812D-11E812BE0B28}" presName="parentTextArrow" presStyleLbl="node1" presStyleIdx="1" presStyleCnt="3"/>
      <dgm:spPr/>
      <dgm:t>
        <a:bodyPr/>
        <a:lstStyle/>
        <a:p>
          <a:endParaRPr lang="ru-RU"/>
        </a:p>
      </dgm:t>
    </dgm:pt>
    <dgm:pt modelId="{B836E208-7A85-4AC8-B424-439E8287C08D}" type="pres">
      <dgm:prSet presAssocID="{FC682EFE-3816-4904-812D-11E812BE0B28}" presName="arrow" presStyleLbl="node1" presStyleIdx="2" presStyleCnt="3"/>
      <dgm:spPr/>
      <dgm:t>
        <a:bodyPr/>
        <a:lstStyle/>
        <a:p>
          <a:endParaRPr lang="ru-RU"/>
        </a:p>
      </dgm:t>
    </dgm:pt>
    <dgm:pt modelId="{BD245040-8C41-4928-B6E0-8C32BD39FD14}" type="pres">
      <dgm:prSet presAssocID="{FC682EFE-3816-4904-812D-11E812BE0B28}" presName="descendantArrow" presStyleCnt="0"/>
      <dgm:spPr/>
    </dgm:pt>
    <dgm:pt modelId="{DE920696-1D70-4097-B98C-94BC3EE544BD}" type="pres">
      <dgm:prSet presAssocID="{DE3139F8-BA13-4A02-AE69-7FCC7CA87C8E}" presName="childTextArrow" presStyleLbl="fgAccFollowNode1" presStyleIdx="4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08D8B4B-2291-454C-9EFB-3E96CE611A86}" type="pres">
      <dgm:prSet presAssocID="{2B663A75-2F6C-4DCF-B06C-BEC8321E5AB0}" presName="childTextArrow" presStyleLbl="fgAccFollowNode1" presStyleIdx="5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5C437BB3-49E6-4663-B8BE-DFC7EF3BD0C8}" type="presOf" srcId="{D3346AE0-DFE7-4CC3-9AFC-1B1A7ED489D0}" destId="{A3E1ED80-20E7-4159-870D-692589479440}" srcOrd="0" destOrd="0" presId="urn:microsoft.com/office/officeart/2005/8/layout/process4"/>
    <dgm:cxn modelId="{D4A64BF4-2DAC-4BF9-B459-A14455C140BB}" srcId="{FC682EFE-3816-4904-812D-11E812BE0B28}" destId="{DE3139F8-BA13-4A02-AE69-7FCC7CA87C8E}" srcOrd="0" destOrd="0" parTransId="{882289A0-20A8-479C-ACBB-A91AAA41D6F3}" sibTransId="{15D72CCC-4B7F-429D-BC8F-3B8691782587}"/>
    <dgm:cxn modelId="{EB1C447A-FAC1-444F-8BE2-59F07D713C57}" srcId="{D3346AE0-DFE7-4CC3-9AFC-1B1A7ED489D0}" destId="{30A85C33-6AEE-4A74-BE43-5682418D549B}" srcOrd="2" destOrd="0" parTransId="{7C2576F7-85B0-4CAF-85F3-1571321E7C9D}" sibTransId="{DCC763F3-3263-4CDB-AE5F-8911EF63FEBB}"/>
    <dgm:cxn modelId="{B317D588-2409-452F-8561-7851EEC010E3}" srcId="{30A85C33-6AEE-4A74-BE43-5682418D549B}" destId="{894A10D5-3134-44EC-9D14-EA54B5E299FA}" srcOrd="1" destOrd="0" parTransId="{5D9CA796-B82D-4423-B7FA-1F40D6006C8E}" sibTransId="{6E9EDE54-FE74-4ECD-A137-8B0C0D91A594}"/>
    <dgm:cxn modelId="{C7EB0FFD-5A1C-4313-9FDC-30200AED2421}" type="presOf" srcId="{F5F9A893-C79F-469A-986A-20299FAA80F4}" destId="{16F5076F-F5BB-41D8-AEC5-FA402B34056C}" srcOrd="0" destOrd="0" presId="urn:microsoft.com/office/officeart/2005/8/layout/process4"/>
    <dgm:cxn modelId="{3A2A64F3-172A-4C80-BF01-AAB79CB38642}" type="presOf" srcId="{6AD424D1-FF9D-4EE9-8EAF-8568C4254F1E}" destId="{27CDCC04-1230-4751-9EBF-1F414A4533F7}" srcOrd="1" destOrd="0" presId="urn:microsoft.com/office/officeart/2005/8/layout/process4"/>
    <dgm:cxn modelId="{757F0D19-3620-4203-83EB-FC37F2E98645}" type="presOf" srcId="{C4C05063-EB8B-4D14-ACAA-106BD2C10E44}" destId="{5BCD6E4A-4786-4D1B-8B1C-3A32B222989D}" srcOrd="0" destOrd="0" presId="urn:microsoft.com/office/officeart/2005/8/layout/process4"/>
    <dgm:cxn modelId="{C1728789-2920-42A6-A654-E07002CDA148}" type="presOf" srcId="{6F7DBBB8-9082-4FE9-B03E-CB557BC8F2B8}" destId="{0278186E-4CBF-4CF1-9668-26F07FF278B5}" srcOrd="0" destOrd="0" presId="urn:microsoft.com/office/officeart/2005/8/layout/process4"/>
    <dgm:cxn modelId="{5BDF1FC0-CCAE-492F-944D-BF82945E94E4}" srcId="{6AD424D1-FF9D-4EE9-8EAF-8568C4254F1E}" destId="{6F7DBBB8-9082-4FE9-B03E-CB557BC8F2B8}" srcOrd="1" destOrd="0" parTransId="{FF002481-612B-404E-811C-B1C4E6793ACC}" sibTransId="{E9F4E49C-8777-432C-9BAA-21581719F019}"/>
    <dgm:cxn modelId="{1CA51694-86D1-4C60-9183-B1FA22DE6F30}" srcId="{30A85C33-6AEE-4A74-BE43-5682418D549B}" destId="{F5F9A893-C79F-469A-986A-20299FAA80F4}" srcOrd="0" destOrd="0" parTransId="{59733174-0780-4DAC-84A0-B40E6C9C350A}" sibTransId="{FE8A2AE5-6A7D-4578-AFE5-BCD30A602DB3}"/>
    <dgm:cxn modelId="{53B83FB8-605B-41AC-B00C-84F9BD4FC760}" type="presOf" srcId="{30A85C33-6AEE-4A74-BE43-5682418D549B}" destId="{98FB4F06-282A-4E35-9F62-5E1E5A4085EA}" srcOrd="1" destOrd="0" presId="urn:microsoft.com/office/officeart/2005/8/layout/process4"/>
    <dgm:cxn modelId="{ACF06EDB-7A0B-4F2B-A3CF-B67BB90CA7E6}" type="presOf" srcId="{30A85C33-6AEE-4A74-BE43-5682418D549B}" destId="{6A813A6C-3220-4FF4-990F-305F9D6AD4C8}" srcOrd="0" destOrd="0" presId="urn:microsoft.com/office/officeart/2005/8/layout/process4"/>
    <dgm:cxn modelId="{F30CD20F-A03F-4CA1-A768-0F2657C3E63B}" type="presOf" srcId="{2B663A75-2F6C-4DCF-B06C-BEC8321E5AB0}" destId="{308D8B4B-2291-454C-9EFB-3E96CE611A86}" srcOrd="0" destOrd="0" presId="urn:microsoft.com/office/officeart/2005/8/layout/process4"/>
    <dgm:cxn modelId="{3C16B4B0-C822-4C20-A5AB-DDF9510F820A}" srcId="{FC682EFE-3816-4904-812D-11E812BE0B28}" destId="{2B663A75-2F6C-4DCF-B06C-BEC8321E5AB0}" srcOrd="1" destOrd="0" parTransId="{E8B2B1AC-F90B-4E23-9E3B-1C8F383FB34D}" sibTransId="{593F6268-CBD5-47A0-A150-5438A6FA7C67}"/>
    <dgm:cxn modelId="{1E72B075-9BFA-4780-8340-868931BBC9AD}" type="presOf" srcId="{6AD424D1-FF9D-4EE9-8EAF-8568C4254F1E}" destId="{D86422D7-FDFD-4280-B068-327079DB3174}" srcOrd="0" destOrd="0" presId="urn:microsoft.com/office/officeart/2005/8/layout/process4"/>
    <dgm:cxn modelId="{A5C49DAC-703C-49CA-B334-965481DFAECC}" srcId="{D3346AE0-DFE7-4CC3-9AFC-1B1A7ED489D0}" destId="{FC682EFE-3816-4904-812D-11E812BE0B28}" srcOrd="0" destOrd="0" parTransId="{55788F99-86E3-44FB-9E2F-6B341211A065}" sibTransId="{D6872FE4-404A-488B-A349-630EC5C48275}"/>
    <dgm:cxn modelId="{4D3F14D2-D980-4E09-8DB7-C6D0A436DC41}" srcId="{D3346AE0-DFE7-4CC3-9AFC-1B1A7ED489D0}" destId="{6AD424D1-FF9D-4EE9-8EAF-8568C4254F1E}" srcOrd="1" destOrd="0" parTransId="{5E79A9DC-26BD-42A0-9BE7-C137DF507CB3}" sibTransId="{11DE2FDC-46FE-4B7C-B455-8C63A15D0FE9}"/>
    <dgm:cxn modelId="{DE8825EA-C87B-4910-B933-7FBD05075FBF}" type="presOf" srcId="{FC682EFE-3816-4904-812D-11E812BE0B28}" destId="{B836E208-7A85-4AC8-B424-439E8287C08D}" srcOrd="1" destOrd="0" presId="urn:microsoft.com/office/officeart/2005/8/layout/process4"/>
    <dgm:cxn modelId="{637FAB8F-4064-4841-AB41-776D8AEC9F1D}" type="presOf" srcId="{DE3139F8-BA13-4A02-AE69-7FCC7CA87C8E}" destId="{DE920696-1D70-4097-B98C-94BC3EE544BD}" srcOrd="0" destOrd="0" presId="urn:microsoft.com/office/officeart/2005/8/layout/process4"/>
    <dgm:cxn modelId="{C365EE55-3247-4274-BED7-3ACF05BDE813}" type="presOf" srcId="{FC682EFE-3816-4904-812D-11E812BE0B28}" destId="{3AF99D4D-EB0C-4042-8FC8-2F3D093B5F92}" srcOrd="0" destOrd="0" presId="urn:microsoft.com/office/officeart/2005/8/layout/process4"/>
    <dgm:cxn modelId="{80DDB755-AB68-4B54-BF6A-9C670AF609D3}" type="presOf" srcId="{894A10D5-3134-44EC-9D14-EA54B5E299FA}" destId="{04F36F47-0004-426E-BE4F-C20237979829}" srcOrd="0" destOrd="0" presId="urn:microsoft.com/office/officeart/2005/8/layout/process4"/>
    <dgm:cxn modelId="{0A255037-91B5-4E38-954B-604B012B9AD4}" srcId="{6AD424D1-FF9D-4EE9-8EAF-8568C4254F1E}" destId="{C4C05063-EB8B-4D14-ACAA-106BD2C10E44}" srcOrd="0" destOrd="0" parTransId="{4AE37A35-D43C-4F63-8475-048FDA2CC296}" sibTransId="{AF536E9B-8BF4-42BB-B910-C9A615ABA0E0}"/>
    <dgm:cxn modelId="{0EFE40DE-4A0E-40EE-8D58-CAF1128DEC7F}" type="presParOf" srcId="{A3E1ED80-20E7-4159-870D-692589479440}" destId="{7D32AD16-5D5F-4DDC-BA21-43184DF13C59}" srcOrd="0" destOrd="0" presId="urn:microsoft.com/office/officeart/2005/8/layout/process4"/>
    <dgm:cxn modelId="{EA5A0CE4-3EE2-4DA6-9713-B71D448D1043}" type="presParOf" srcId="{7D32AD16-5D5F-4DDC-BA21-43184DF13C59}" destId="{6A813A6C-3220-4FF4-990F-305F9D6AD4C8}" srcOrd="0" destOrd="0" presId="urn:microsoft.com/office/officeart/2005/8/layout/process4"/>
    <dgm:cxn modelId="{9E38437D-5492-4B37-BC5C-714822772DC7}" type="presParOf" srcId="{7D32AD16-5D5F-4DDC-BA21-43184DF13C59}" destId="{98FB4F06-282A-4E35-9F62-5E1E5A4085EA}" srcOrd="1" destOrd="0" presId="urn:microsoft.com/office/officeart/2005/8/layout/process4"/>
    <dgm:cxn modelId="{D57EE4DC-8B9B-4775-A984-45CB11A015F5}" type="presParOf" srcId="{7D32AD16-5D5F-4DDC-BA21-43184DF13C59}" destId="{17E62A1B-FB45-4DCA-99E4-87AC490FC517}" srcOrd="2" destOrd="0" presId="urn:microsoft.com/office/officeart/2005/8/layout/process4"/>
    <dgm:cxn modelId="{719FD6D3-B772-4E41-9B60-A1B694136E89}" type="presParOf" srcId="{17E62A1B-FB45-4DCA-99E4-87AC490FC517}" destId="{16F5076F-F5BB-41D8-AEC5-FA402B34056C}" srcOrd="0" destOrd="0" presId="urn:microsoft.com/office/officeart/2005/8/layout/process4"/>
    <dgm:cxn modelId="{323047BC-0799-4679-B625-8A5DD48C2A12}" type="presParOf" srcId="{17E62A1B-FB45-4DCA-99E4-87AC490FC517}" destId="{04F36F47-0004-426E-BE4F-C20237979829}" srcOrd="1" destOrd="0" presId="urn:microsoft.com/office/officeart/2005/8/layout/process4"/>
    <dgm:cxn modelId="{B6745BBC-3318-4CE3-9BDC-104AAA3BBC9A}" type="presParOf" srcId="{A3E1ED80-20E7-4159-870D-692589479440}" destId="{C9865D63-0AF3-4F5A-AD7D-1617BE40877C}" srcOrd="1" destOrd="0" presId="urn:microsoft.com/office/officeart/2005/8/layout/process4"/>
    <dgm:cxn modelId="{711994C1-9A45-4DE4-A6F5-272F04220F7D}" type="presParOf" srcId="{A3E1ED80-20E7-4159-870D-692589479440}" destId="{512E386A-FE6E-4F6B-BDD8-E0A7118D3544}" srcOrd="2" destOrd="0" presId="urn:microsoft.com/office/officeart/2005/8/layout/process4"/>
    <dgm:cxn modelId="{1F67C70E-9CF1-41F3-B488-CC3342A545B3}" type="presParOf" srcId="{512E386A-FE6E-4F6B-BDD8-E0A7118D3544}" destId="{D86422D7-FDFD-4280-B068-327079DB3174}" srcOrd="0" destOrd="0" presId="urn:microsoft.com/office/officeart/2005/8/layout/process4"/>
    <dgm:cxn modelId="{FE28B844-D2F9-45A4-BE78-1726F39F5547}" type="presParOf" srcId="{512E386A-FE6E-4F6B-BDD8-E0A7118D3544}" destId="{27CDCC04-1230-4751-9EBF-1F414A4533F7}" srcOrd="1" destOrd="0" presId="urn:microsoft.com/office/officeart/2005/8/layout/process4"/>
    <dgm:cxn modelId="{560928A7-A150-4ACB-9C3B-FA95F2615678}" type="presParOf" srcId="{512E386A-FE6E-4F6B-BDD8-E0A7118D3544}" destId="{6B59CAF6-501C-4526-AE7A-1EE4FBCE4E25}" srcOrd="2" destOrd="0" presId="urn:microsoft.com/office/officeart/2005/8/layout/process4"/>
    <dgm:cxn modelId="{C5DFFC04-C0CA-4C46-AD6E-9218DB2F52F9}" type="presParOf" srcId="{6B59CAF6-501C-4526-AE7A-1EE4FBCE4E25}" destId="{5BCD6E4A-4786-4D1B-8B1C-3A32B222989D}" srcOrd="0" destOrd="0" presId="urn:microsoft.com/office/officeart/2005/8/layout/process4"/>
    <dgm:cxn modelId="{9991B554-542F-4438-B1FC-B5303308AD5A}" type="presParOf" srcId="{6B59CAF6-501C-4526-AE7A-1EE4FBCE4E25}" destId="{0278186E-4CBF-4CF1-9668-26F07FF278B5}" srcOrd="1" destOrd="0" presId="urn:microsoft.com/office/officeart/2005/8/layout/process4"/>
    <dgm:cxn modelId="{C2A52402-A1BC-4289-9591-5E0A628216C6}" type="presParOf" srcId="{A3E1ED80-20E7-4159-870D-692589479440}" destId="{A48B250B-6D6D-4BD6-A90A-414BE79DFBAC}" srcOrd="3" destOrd="0" presId="urn:microsoft.com/office/officeart/2005/8/layout/process4"/>
    <dgm:cxn modelId="{E3F08DC1-7BA2-49BC-93BF-500D8CF3A73C}" type="presParOf" srcId="{A3E1ED80-20E7-4159-870D-692589479440}" destId="{453F6839-1F79-40F9-984C-7726A2D196CF}" srcOrd="4" destOrd="0" presId="urn:microsoft.com/office/officeart/2005/8/layout/process4"/>
    <dgm:cxn modelId="{34B553DC-0D0D-4D5F-8203-3DAA4207E954}" type="presParOf" srcId="{453F6839-1F79-40F9-984C-7726A2D196CF}" destId="{3AF99D4D-EB0C-4042-8FC8-2F3D093B5F92}" srcOrd="0" destOrd="0" presId="urn:microsoft.com/office/officeart/2005/8/layout/process4"/>
    <dgm:cxn modelId="{234AEC3F-51ED-414A-A016-FDD2FE736A5E}" type="presParOf" srcId="{453F6839-1F79-40F9-984C-7726A2D196CF}" destId="{B836E208-7A85-4AC8-B424-439E8287C08D}" srcOrd="1" destOrd="0" presId="urn:microsoft.com/office/officeart/2005/8/layout/process4"/>
    <dgm:cxn modelId="{46EDCF7F-7DB5-4295-B4FD-94C6C1588072}" type="presParOf" srcId="{453F6839-1F79-40F9-984C-7726A2D196CF}" destId="{BD245040-8C41-4928-B6E0-8C32BD39FD14}" srcOrd="2" destOrd="0" presId="urn:microsoft.com/office/officeart/2005/8/layout/process4"/>
    <dgm:cxn modelId="{CD233FE6-C8A4-4FE8-83D6-B2B634303E80}" type="presParOf" srcId="{BD245040-8C41-4928-B6E0-8C32BD39FD14}" destId="{DE920696-1D70-4097-B98C-94BC3EE544BD}" srcOrd="0" destOrd="0" presId="urn:microsoft.com/office/officeart/2005/8/layout/process4"/>
    <dgm:cxn modelId="{C4E698C8-FD2F-4EAB-A37D-286FFC780F6C}" type="presParOf" srcId="{BD245040-8C41-4928-B6E0-8C32BD39FD14}" destId="{308D8B4B-2291-454C-9EFB-3E96CE611A86}" srcOrd="1" destOrd="0" presId="urn:microsoft.com/office/officeart/2005/8/layout/process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C9773AFB-8197-424F-8637-7D38877835BA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DC5F6A1A-2E2E-4CED-90B4-54D875D66A0C}">
      <dgm:prSet phldrT="[Текст]">
        <dgm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dirty="0" smtClean="0"/>
            <a:t>Болезнь Кавасаки: полная и неполная</a:t>
          </a:r>
          <a:endParaRPr lang="ru-RU" dirty="0"/>
        </a:p>
      </dgm:t>
    </dgm:pt>
    <dgm:pt modelId="{A873D74C-6153-465F-83E4-0E495F53F247}" type="parTrans" cxnId="{7530C33F-EB14-4C4A-A3DC-AF216EDF18BC}">
      <dgm:prSet/>
      <dgm:spPr/>
      <dgm:t>
        <a:bodyPr/>
        <a:lstStyle/>
        <a:p>
          <a:endParaRPr lang="ru-RU"/>
        </a:p>
      </dgm:t>
    </dgm:pt>
    <dgm:pt modelId="{3C2BDCF2-87F2-4C01-A554-921E314A0628}" type="sibTrans" cxnId="{7530C33F-EB14-4C4A-A3DC-AF216EDF18BC}">
      <dgm:prSet/>
      <dgm:spPr/>
      <dgm:t>
        <a:bodyPr/>
        <a:lstStyle/>
        <a:p>
          <a:endParaRPr lang="ru-RU"/>
        </a:p>
      </dgm:t>
    </dgm:pt>
    <dgm:pt modelId="{FE88952D-C4E6-47BB-AE56-790D67310A7D}">
      <dgm:prSet phldrT="[Текст]"/>
      <dgm:spPr/>
      <dgm:t>
        <a:bodyPr/>
        <a:lstStyle/>
        <a:p>
          <a:r>
            <a:rPr lang="ru-RU" dirty="0" smtClean="0"/>
            <a:t>классифицированная по критериям Американской ассоциации кардиологов</a:t>
          </a:r>
          <a:endParaRPr lang="ru-RU" dirty="0"/>
        </a:p>
      </dgm:t>
    </dgm:pt>
    <dgm:pt modelId="{E917DDB8-0A02-4D8D-A541-C2E9AD9532F4}" type="parTrans" cxnId="{98B0CCEE-A74E-4F3E-9A42-7B49CB897EE9}">
      <dgm:prSet/>
      <dgm:spPr/>
      <dgm:t>
        <a:bodyPr/>
        <a:lstStyle/>
        <a:p>
          <a:endParaRPr lang="ru-RU"/>
        </a:p>
      </dgm:t>
    </dgm:pt>
    <dgm:pt modelId="{EF5B58A1-01F4-45D7-A1EF-4C4811B7BD49}" type="sibTrans" cxnId="{98B0CCEE-A74E-4F3E-9A42-7B49CB897EE9}">
      <dgm:prSet/>
      <dgm:spPr/>
      <dgm:t>
        <a:bodyPr/>
        <a:lstStyle/>
        <a:p>
          <a:endParaRPr lang="ru-RU"/>
        </a:p>
      </dgm:t>
    </dgm:pt>
    <dgm:pt modelId="{CC109EB4-6F5F-4135-8647-C7BA455A7C90}">
      <dgm:prSet phldrT="[Текст]">
        <dgm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dirty="0" smtClean="0"/>
            <a:t>Неспецифический:</a:t>
          </a:r>
          <a:endParaRPr lang="ru-RU" dirty="0"/>
        </a:p>
      </dgm:t>
    </dgm:pt>
    <dgm:pt modelId="{F1BE5631-0770-4DB3-BF16-185F78BC5E4A}" type="parTrans" cxnId="{033D6A90-B614-4327-BA5C-ABD20A75D38E}">
      <dgm:prSet/>
      <dgm:spPr/>
      <dgm:t>
        <a:bodyPr/>
        <a:lstStyle/>
        <a:p>
          <a:endParaRPr lang="ru-RU"/>
        </a:p>
      </dgm:t>
    </dgm:pt>
    <dgm:pt modelId="{CA3D5F5D-0C5C-4396-AFBD-0CDCDD3292A0}" type="sibTrans" cxnId="{033D6A90-B614-4327-BA5C-ABD20A75D38E}">
      <dgm:prSet/>
      <dgm:spPr/>
      <dgm:t>
        <a:bodyPr/>
        <a:lstStyle/>
        <a:p>
          <a:endParaRPr lang="ru-RU"/>
        </a:p>
      </dgm:t>
    </dgm:pt>
    <dgm:pt modelId="{0E97F0BB-37F9-45B1-856C-9EA5775164E0}">
      <dgm:prSet phldrT="[Текст]"/>
      <dgm:spPr/>
      <dgm:t>
        <a:bodyPr/>
        <a:lstStyle/>
        <a:p>
          <a:r>
            <a:rPr lang="ru-RU" dirty="0" smtClean="0"/>
            <a:t>дети с шоком или лихорадкой, или и
тем и другим, </a:t>
          </a:r>
          <a:endParaRPr lang="ru-RU" dirty="0"/>
        </a:p>
      </dgm:t>
    </dgm:pt>
    <dgm:pt modelId="{4A80BC95-2EB1-4626-AD0F-87256E00CE23}" type="parTrans" cxnId="{4CDF09DA-1157-4116-AEDA-C70B35E50CB5}">
      <dgm:prSet/>
      <dgm:spPr/>
      <dgm:t>
        <a:bodyPr/>
        <a:lstStyle/>
        <a:p>
          <a:endParaRPr lang="ru-RU"/>
        </a:p>
      </dgm:t>
    </dgm:pt>
    <dgm:pt modelId="{5C612F32-1BFB-4304-B8E3-6911F67625F7}" type="sibTrans" cxnId="{4CDF09DA-1157-4116-AEDA-C70B35E50CB5}">
      <dgm:prSet/>
      <dgm:spPr/>
      <dgm:t>
        <a:bodyPr/>
        <a:lstStyle/>
        <a:p>
          <a:endParaRPr lang="ru-RU"/>
        </a:p>
      </dgm:t>
    </dgm:pt>
    <dgm:pt modelId="{7EC6E2EF-1EE0-49F9-B11D-CBCAA4ECBAF7}">
      <dgm:prSet phldrT="[Текст]"/>
      <dgm:spPr/>
      <dgm:t>
        <a:bodyPr/>
        <a:lstStyle/>
        <a:p>
          <a:r>
            <a:rPr lang="ru-RU" dirty="0" smtClean="0"/>
            <a:t>также симптомы, которые могут включать боль в животе, желудочно-кишечные, респираторные или неврологические симптомы, которые не соответствуют критериям болезни Кавасаки</a:t>
          </a:r>
          <a:endParaRPr lang="ru-RU" dirty="0"/>
        </a:p>
      </dgm:t>
    </dgm:pt>
    <dgm:pt modelId="{DC3A7810-1F1A-49E4-B630-F754349CA5A7}" type="parTrans" cxnId="{6AE3D398-28E7-4ADB-9C1E-A54194B39DE3}">
      <dgm:prSet/>
      <dgm:spPr/>
    </dgm:pt>
    <dgm:pt modelId="{81996C78-B1C2-4899-9FBF-2B518266E02C}" type="sibTrans" cxnId="{6AE3D398-28E7-4ADB-9C1E-A54194B39DE3}">
      <dgm:prSet/>
      <dgm:spPr/>
    </dgm:pt>
    <dgm:pt modelId="{B6181071-3DE1-4C84-BCB3-4F86FAD28B1E}" type="pres">
      <dgm:prSet presAssocID="{C9773AFB-8197-424F-8637-7D38877835BA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A9874294-101E-4B39-8F14-31905868D093}" type="pres">
      <dgm:prSet presAssocID="{DC5F6A1A-2E2E-4CED-90B4-54D875D66A0C}" presName="parentText" presStyleLbl="node1" presStyleIdx="0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9B12132-8FC1-44C1-8875-EF93309F32B1}" type="pres">
      <dgm:prSet presAssocID="{DC5F6A1A-2E2E-4CED-90B4-54D875D66A0C}" presName="childText" presStyleLbl="revTx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262A14B-EE13-4329-A042-0AAA6661E4C5}" type="pres">
      <dgm:prSet presAssocID="{CC109EB4-6F5F-4135-8647-C7BA455A7C90}" presName="parentText" presStyleLbl="node1" presStyleIdx="1" presStyleCnt="2" custLinFactNeighborX="12" custLinFactNeighborY="2937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DB60C23-D434-45E5-B8AA-F38B6045D659}" type="pres">
      <dgm:prSet presAssocID="{CC109EB4-6F5F-4135-8647-C7BA455A7C90}" presName="childText" presStyleLbl="revTx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1ADAE97-A679-4C79-BFED-1507D37C2F40}" type="presOf" srcId="{7EC6E2EF-1EE0-49F9-B11D-CBCAA4ECBAF7}" destId="{3DB60C23-D434-45E5-B8AA-F38B6045D659}" srcOrd="0" destOrd="1" presId="urn:microsoft.com/office/officeart/2005/8/layout/vList2"/>
    <dgm:cxn modelId="{033D6A90-B614-4327-BA5C-ABD20A75D38E}" srcId="{C9773AFB-8197-424F-8637-7D38877835BA}" destId="{CC109EB4-6F5F-4135-8647-C7BA455A7C90}" srcOrd="1" destOrd="0" parTransId="{F1BE5631-0770-4DB3-BF16-185F78BC5E4A}" sibTransId="{CA3D5F5D-0C5C-4396-AFBD-0CDCDD3292A0}"/>
    <dgm:cxn modelId="{39EC8D77-9FFF-4960-A6CD-48638BB92CCC}" type="presOf" srcId="{FE88952D-C4E6-47BB-AE56-790D67310A7D}" destId="{C9B12132-8FC1-44C1-8875-EF93309F32B1}" srcOrd="0" destOrd="0" presId="urn:microsoft.com/office/officeart/2005/8/layout/vList2"/>
    <dgm:cxn modelId="{98B0CCEE-A74E-4F3E-9A42-7B49CB897EE9}" srcId="{DC5F6A1A-2E2E-4CED-90B4-54D875D66A0C}" destId="{FE88952D-C4E6-47BB-AE56-790D67310A7D}" srcOrd="0" destOrd="0" parTransId="{E917DDB8-0A02-4D8D-A541-C2E9AD9532F4}" sibTransId="{EF5B58A1-01F4-45D7-A1EF-4C4811B7BD49}"/>
    <dgm:cxn modelId="{7530C33F-EB14-4C4A-A3DC-AF216EDF18BC}" srcId="{C9773AFB-8197-424F-8637-7D38877835BA}" destId="{DC5F6A1A-2E2E-4CED-90B4-54D875D66A0C}" srcOrd="0" destOrd="0" parTransId="{A873D74C-6153-465F-83E4-0E495F53F247}" sibTransId="{3C2BDCF2-87F2-4C01-A554-921E314A0628}"/>
    <dgm:cxn modelId="{4CDF09DA-1157-4116-AEDA-C70B35E50CB5}" srcId="{CC109EB4-6F5F-4135-8647-C7BA455A7C90}" destId="{0E97F0BB-37F9-45B1-856C-9EA5775164E0}" srcOrd="0" destOrd="0" parTransId="{4A80BC95-2EB1-4626-AD0F-87256E00CE23}" sibTransId="{5C612F32-1BFB-4304-B8E3-6911F67625F7}"/>
    <dgm:cxn modelId="{6AE3D398-28E7-4ADB-9C1E-A54194B39DE3}" srcId="{CC109EB4-6F5F-4135-8647-C7BA455A7C90}" destId="{7EC6E2EF-1EE0-49F9-B11D-CBCAA4ECBAF7}" srcOrd="1" destOrd="0" parTransId="{DC3A7810-1F1A-49E4-B630-F754349CA5A7}" sibTransId="{81996C78-B1C2-4899-9FBF-2B518266E02C}"/>
    <dgm:cxn modelId="{729ACA5A-A750-4965-88E3-9D0229746740}" type="presOf" srcId="{C9773AFB-8197-424F-8637-7D38877835BA}" destId="{B6181071-3DE1-4C84-BCB3-4F86FAD28B1E}" srcOrd="0" destOrd="0" presId="urn:microsoft.com/office/officeart/2005/8/layout/vList2"/>
    <dgm:cxn modelId="{76FFA002-C09B-4149-8E11-F22415D82C34}" type="presOf" srcId="{0E97F0BB-37F9-45B1-856C-9EA5775164E0}" destId="{3DB60C23-D434-45E5-B8AA-F38B6045D659}" srcOrd="0" destOrd="0" presId="urn:microsoft.com/office/officeart/2005/8/layout/vList2"/>
    <dgm:cxn modelId="{78377071-D6C4-4038-BC4C-BA75FA12DCF5}" type="presOf" srcId="{CC109EB4-6F5F-4135-8647-C7BA455A7C90}" destId="{0262A14B-EE13-4329-A042-0AAA6661E4C5}" srcOrd="0" destOrd="0" presId="urn:microsoft.com/office/officeart/2005/8/layout/vList2"/>
    <dgm:cxn modelId="{31891AF8-CAE1-4055-8683-FB904C77A637}" type="presOf" srcId="{DC5F6A1A-2E2E-4CED-90B4-54D875D66A0C}" destId="{A9874294-101E-4B39-8F14-31905868D093}" srcOrd="0" destOrd="0" presId="urn:microsoft.com/office/officeart/2005/8/layout/vList2"/>
    <dgm:cxn modelId="{FC248F41-2DCD-4107-9493-D4A2EB88F337}" type="presParOf" srcId="{B6181071-3DE1-4C84-BCB3-4F86FAD28B1E}" destId="{A9874294-101E-4B39-8F14-31905868D093}" srcOrd="0" destOrd="0" presId="urn:microsoft.com/office/officeart/2005/8/layout/vList2"/>
    <dgm:cxn modelId="{E7136A31-3CDF-42E7-B05F-623CE1B21AB3}" type="presParOf" srcId="{B6181071-3DE1-4C84-BCB3-4F86FAD28B1E}" destId="{C9B12132-8FC1-44C1-8875-EF93309F32B1}" srcOrd="1" destOrd="0" presId="urn:microsoft.com/office/officeart/2005/8/layout/vList2"/>
    <dgm:cxn modelId="{1D3AFA57-155E-415C-B953-160865844577}" type="presParOf" srcId="{B6181071-3DE1-4C84-BCB3-4F86FAD28B1E}" destId="{0262A14B-EE13-4329-A042-0AAA6661E4C5}" srcOrd="2" destOrd="0" presId="urn:microsoft.com/office/officeart/2005/8/layout/vList2"/>
    <dgm:cxn modelId="{687B2F53-1E5E-4681-BDCD-96AE3A167798}" type="presParOf" srcId="{B6181071-3DE1-4C84-BCB3-4F86FAD28B1E}" destId="{3DB60C23-D434-45E5-B8AA-F38B6045D659}" srcOrd="3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036489E1-107D-4358-8FEA-5AE38F2B1AD5}" type="doc">
      <dgm:prSet loTypeId="urn:microsoft.com/office/officeart/2005/8/layout/vList6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4C2C3EC2-D5CE-4234-93C2-5000EA618021}">
      <dgm:prSet phldrT="[Текст]">
        <dgm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dirty="0" smtClean="0"/>
            <a:t>Гастроинтестинальная </a:t>
          </a:r>
          <a:endParaRPr lang="ru-RU" dirty="0"/>
        </a:p>
      </dgm:t>
    </dgm:pt>
    <dgm:pt modelId="{73137A79-30FE-4BF1-85B1-F11CA277673F}" type="parTrans" cxnId="{442257D2-F9CC-4992-86DE-190489CE0F3C}">
      <dgm:prSet/>
      <dgm:spPr/>
      <dgm:t>
        <a:bodyPr/>
        <a:lstStyle/>
        <a:p>
          <a:endParaRPr lang="ru-RU"/>
        </a:p>
      </dgm:t>
    </dgm:pt>
    <dgm:pt modelId="{EB38EAAA-9440-455D-851C-C9D0685EBD48}" type="sibTrans" cxnId="{442257D2-F9CC-4992-86DE-190489CE0F3C}">
      <dgm:prSet/>
      <dgm:spPr/>
      <dgm:t>
        <a:bodyPr/>
        <a:lstStyle/>
        <a:p>
          <a:endParaRPr lang="ru-RU"/>
        </a:p>
      </dgm:t>
    </dgm:pt>
    <dgm:pt modelId="{A95747EC-D563-4D2F-90A9-AC49D538F5FE}">
      <dgm:prSet phldrT="[Текст]"/>
      <dgm:spPr/>
      <dgm:t>
        <a:bodyPr/>
        <a:lstStyle/>
        <a:p>
          <a:r>
            <a:rPr lang="ru-RU" dirty="0" smtClean="0"/>
            <a:t>диарея</a:t>
          </a:r>
          <a:endParaRPr lang="ru-RU" dirty="0"/>
        </a:p>
      </dgm:t>
    </dgm:pt>
    <dgm:pt modelId="{5D518DB0-901D-49C2-99BA-9A5417F92546}" type="parTrans" cxnId="{3A3CB509-BA44-4307-A5BC-0AC959EE5091}">
      <dgm:prSet/>
      <dgm:spPr/>
      <dgm:t>
        <a:bodyPr/>
        <a:lstStyle/>
        <a:p>
          <a:endParaRPr lang="ru-RU"/>
        </a:p>
      </dgm:t>
    </dgm:pt>
    <dgm:pt modelId="{1E532B08-DC32-4F24-9660-DD68EDBB28F6}" type="sibTrans" cxnId="{3A3CB509-BA44-4307-A5BC-0AC959EE5091}">
      <dgm:prSet/>
      <dgm:spPr/>
      <dgm:t>
        <a:bodyPr/>
        <a:lstStyle/>
        <a:p>
          <a:endParaRPr lang="ru-RU"/>
        </a:p>
      </dgm:t>
    </dgm:pt>
    <dgm:pt modelId="{5003880B-2E09-4F1B-8D22-515EC0DC809E}">
      <dgm:prSet phldrT="[Текст]"/>
      <dgm:spPr/>
      <dgm:t>
        <a:bodyPr/>
        <a:lstStyle/>
        <a:p>
          <a:r>
            <a:rPr lang="ru-RU" dirty="0" smtClean="0"/>
            <a:t>Абдоминальные боли</a:t>
          </a:r>
          <a:endParaRPr lang="ru-RU" dirty="0"/>
        </a:p>
      </dgm:t>
    </dgm:pt>
    <dgm:pt modelId="{36681260-C8C7-4EF2-B2C8-E950C7C89A0E}" type="parTrans" cxnId="{33E92C3E-77EF-44E1-92E3-D5681FFA15AF}">
      <dgm:prSet/>
      <dgm:spPr/>
      <dgm:t>
        <a:bodyPr/>
        <a:lstStyle/>
        <a:p>
          <a:endParaRPr lang="ru-RU"/>
        </a:p>
      </dgm:t>
    </dgm:pt>
    <dgm:pt modelId="{00FB1B23-E59D-4334-9EF5-F9B386715A2D}" type="sibTrans" cxnId="{33E92C3E-77EF-44E1-92E3-D5681FFA15AF}">
      <dgm:prSet/>
      <dgm:spPr/>
      <dgm:t>
        <a:bodyPr/>
        <a:lstStyle/>
        <a:p>
          <a:endParaRPr lang="ru-RU"/>
        </a:p>
      </dgm:t>
    </dgm:pt>
    <dgm:pt modelId="{A3F0A4C9-EC58-4E3A-B2A8-65C32AC01797}">
      <dgm:prSet phldrT="[Текст]">
        <dgm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dirty="0" smtClean="0"/>
            <a:t>Неврологический </a:t>
          </a:r>
          <a:endParaRPr lang="ru-RU" dirty="0"/>
        </a:p>
      </dgm:t>
    </dgm:pt>
    <dgm:pt modelId="{DB20C85F-C8DF-42F3-A9BE-B9661B51746D}" type="parTrans" cxnId="{4165CD18-8C0D-4D01-A6B2-3C1CE104E862}">
      <dgm:prSet/>
      <dgm:spPr/>
      <dgm:t>
        <a:bodyPr/>
        <a:lstStyle/>
        <a:p>
          <a:endParaRPr lang="ru-RU"/>
        </a:p>
      </dgm:t>
    </dgm:pt>
    <dgm:pt modelId="{7FC02848-3EFF-43E3-A995-50466CA7DEEA}" type="sibTrans" cxnId="{4165CD18-8C0D-4D01-A6B2-3C1CE104E862}">
      <dgm:prSet/>
      <dgm:spPr/>
      <dgm:t>
        <a:bodyPr/>
        <a:lstStyle/>
        <a:p>
          <a:endParaRPr lang="ru-RU"/>
        </a:p>
      </dgm:t>
    </dgm:pt>
    <dgm:pt modelId="{6A635055-34D4-4D98-9698-B3F8AB77FF11}">
      <dgm:prSet phldrT="[Текст]"/>
      <dgm:spPr/>
      <dgm:t>
        <a:bodyPr/>
        <a:lstStyle/>
        <a:p>
          <a:r>
            <a:rPr lang="ru-RU" dirty="0" smtClean="0"/>
            <a:t>Головная боль</a:t>
          </a:r>
          <a:endParaRPr lang="ru-RU" dirty="0"/>
        </a:p>
      </dgm:t>
    </dgm:pt>
    <dgm:pt modelId="{28AEC477-E544-4AA9-9AAE-F3DEADB3BD20}" type="parTrans" cxnId="{E848D7DD-AA48-469B-A575-B8C28B7B2906}">
      <dgm:prSet/>
      <dgm:spPr/>
      <dgm:t>
        <a:bodyPr/>
        <a:lstStyle/>
        <a:p>
          <a:endParaRPr lang="ru-RU"/>
        </a:p>
      </dgm:t>
    </dgm:pt>
    <dgm:pt modelId="{4375A4A7-97D9-480B-8537-218496E2D46C}" type="sibTrans" cxnId="{E848D7DD-AA48-469B-A575-B8C28B7B2906}">
      <dgm:prSet/>
      <dgm:spPr/>
      <dgm:t>
        <a:bodyPr/>
        <a:lstStyle/>
        <a:p>
          <a:endParaRPr lang="ru-RU"/>
        </a:p>
      </dgm:t>
    </dgm:pt>
    <dgm:pt modelId="{CFBCF701-25A3-4A09-87B5-ACA5D0B1CC2B}">
      <dgm:prSet>
        <dgm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dirty="0" smtClean="0"/>
            <a:t>Болезнь Кавасаки</a:t>
          </a:r>
          <a:endParaRPr lang="ru-RU" dirty="0"/>
        </a:p>
      </dgm:t>
    </dgm:pt>
    <dgm:pt modelId="{A8CD3EA1-72B2-4914-87CE-1ED2856BAA85}" type="parTrans" cxnId="{38321619-C1F4-42EF-9293-79ABD170EDA3}">
      <dgm:prSet/>
      <dgm:spPr/>
      <dgm:t>
        <a:bodyPr/>
        <a:lstStyle/>
        <a:p>
          <a:endParaRPr lang="ru-RU"/>
        </a:p>
      </dgm:t>
    </dgm:pt>
    <dgm:pt modelId="{EA354E77-AEFB-4D8A-93A5-B05BA30E319C}" type="sibTrans" cxnId="{38321619-C1F4-42EF-9293-79ABD170EDA3}">
      <dgm:prSet/>
      <dgm:spPr/>
      <dgm:t>
        <a:bodyPr/>
        <a:lstStyle/>
        <a:p>
          <a:endParaRPr lang="ru-RU"/>
        </a:p>
      </dgm:t>
    </dgm:pt>
    <dgm:pt modelId="{A180F557-5546-4008-94C5-82F583CA3DEE}">
      <dgm:prSet/>
      <dgm:spPr/>
      <dgm:t>
        <a:bodyPr/>
        <a:lstStyle/>
        <a:p>
          <a:r>
            <a:rPr lang="ru-RU" dirty="0" smtClean="0"/>
            <a:t>Сыпь </a:t>
          </a:r>
          <a:endParaRPr lang="ru-RU" dirty="0"/>
        </a:p>
      </dgm:t>
    </dgm:pt>
    <dgm:pt modelId="{A16F5BED-6828-4A76-A698-9EA1BA60B7B5}" type="parTrans" cxnId="{7342620B-448B-4189-A0A6-10FCD7DED9FC}">
      <dgm:prSet/>
      <dgm:spPr/>
      <dgm:t>
        <a:bodyPr/>
        <a:lstStyle/>
        <a:p>
          <a:endParaRPr lang="ru-RU"/>
        </a:p>
      </dgm:t>
    </dgm:pt>
    <dgm:pt modelId="{6D715576-8DBD-4FC3-A3FA-7148482F4019}" type="sibTrans" cxnId="{7342620B-448B-4189-A0A6-10FCD7DED9FC}">
      <dgm:prSet/>
      <dgm:spPr/>
      <dgm:t>
        <a:bodyPr/>
        <a:lstStyle/>
        <a:p>
          <a:endParaRPr lang="ru-RU"/>
        </a:p>
      </dgm:t>
    </dgm:pt>
    <dgm:pt modelId="{4CF78002-8890-408E-A14B-57ED1F97D75E}">
      <dgm:prSet/>
      <dgm:spPr/>
      <dgm:t>
        <a:bodyPr/>
        <a:lstStyle/>
        <a:p>
          <a:r>
            <a:rPr lang="ru-RU" dirty="0" smtClean="0"/>
            <a:t>двусторонний негнойный конъюнктивит или признаки воспаления слизистой оболочки полости рта</a:t>
          </a:r>
          <a:endParaRPr lang="ru-RU" dirty="0"/>
        </a:p>
      </dgm:t>
    </dgm:pt>
    <dgm:pt modelId="{6D77A4E7-E1AE-417E-912F-A32ECA452A4A}" type="parTrans" cxnId="{8348C45C-1CE5-486F-B011-3394380571F9}">
      <dgm:prSet/>
      <dgm:spPr/>
      <dgm:t>
        <a:bodyPr/>
        <a:lstStyle/>
        <a:p>
          <a:endParaRPr lang="ru-RU"/>
        </a:p>
      </dgm:t>
    </dgm:pt>
    <dgm:pt modelId="{324444E2-311E-437F-A5F9-109407F82E57}" type="sibTrans" cxnId="{8348C45C-1CE5-486F-B011-3394380571F9}">
      <dgm:prSet/>
      <dgm:spPr/>
      <dgm:t>
        <a:bodyPr/>
        <a:lstStyle/>
        <a:p>
          <a:endParaRPr lang="ru-RU"/>
        </a:p>
      </dgm:t>
    </dgm:pt>
    <dgm:pt modelId="{069B4F07-E28C-4161-89A7-D653579CE079}">
      <dgm:prSet phldrT="[Текст]"/>
      <dgm:spPr/>
      <dgm:t>
        <a:bodyPr/>
        <a:lstStyle/>
        <a:p>
          <a:r>
            <a:rPr lang="ru-RU" dirty="0" smtClean="0"/>
            <a:t>Вялость, заторможенность</a:t>
          </a:r>
          <a:endParaRPr lang="ru-RU" dirty="0"/>
        </a:p>
      </dgm:t>
    </dgm:pt>
    <dgm:pt modelId="{9061501A-6AA5-473E-8B05-E9A025365D57}" type="parTrans" cxnId="{D3CA24DB-D14F-497F-B1A3-455ED026E063}">
      <dgm:prSet/>
      <dgm:spPr/>
      <dgm:t>
        <a:bodyPr/>
        <a:lstStyle/>
        <a:p>
          <a:endParaRPr lang="ru-RU"/>
        </a:p>
      </dgm:t>
    </dgm:pt>
    <dgm:pt modelId="{1EC1A99C-1320-4680-8598-5ABFFD7C557B}" type="sibTrans" cxnId="{D3CA24DB-D14F-497F-B1A3-455ED026E063}">
      <dgm:prSet/>
      <dgm:spPr/>
      <dgm:t>
        <a:bodyPr/>
        <a:lstStyle/>
        <a:p>
          <a:endParaRPr lang="ru-RU"/>
        </a:p>
      </dgm:t>
    </dgm:pt>
    <dgm:pt modelId="{6678C30D-2863-4EF1-90AA-5C9FA29FD138}">
      <dgm:prSet phldrT="[Текст]"/>
      <dgm:spPr/>
      <dgm:t>
        <a:bodyPr/>
        <a:lstStyle/>
        <a:p>
          <a:r>
            <a:rPr lang="ru-RU" dirty="0" smtClean="0"/>
            <a:t>дезориентация во времени и в пространстве</a:t>
          </a:r>
          <a:endParaRPr lang="ru-RU" dirty="0"/>
        </a:p>
      </dgm:t>
    </dgm:pt>
    <dgm:pt modelId="{E01F78E2-5CB8-4FB8-AE92-8A5E062761C1}" type="parTrans" cxnId="{5DF78736-78F2-4289-A7A8-AEAD2825E43E}">
      <dgm:prSet/>
      <dgm:spPr/>
      <dgm:t>
        <a:bodyPr/>
        <a:lstStyle/>
        <a:p>
          <a:endParaRPr lang="ru-RU"/>
        </a:p>
      </dgm:t>
    </dgm:pt>
    <dgm:pt modelId="{62F8C4E4-2126-4439-BBD6-09628C0B3605}" type="sibTrans" cxnId="{5DF78736-78F2-4289-A7A8-AEAD2825E43E}">
      <dgm:prSet/>
      <dgm:spPr/>
      <dgm:t>
        <a:bodyPr/>
        <a:lstStyle/>
        <a:p>
          <a:endParaRPr lang="ru-RU"/>
        </a:p>
      </dgm:t>
    </dgm:pt>
    <dgm:pt modelId="{8FE515EB-4750-4949-BA66-C6CD8ACE9658}" type="pres">
      <dgm:prSet presAssocID="{036489E1-107D-4358-8FEA-5AE38F2B1AD5}" presName="Name0" presStyleCnt="0">
        <dgm:presLayoutVars>
          <dgm:dir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922ED0E0-5B38-4C83-BE44-F2D4AFFD40F3}" type="pres">
      <dgm:prSet presAssocID="{4C2C3EC2-D5CE-4234-93C2-5000EA618021}" presName="linNode" presStyleCnt="0"/>
      <dgm:spPr/>
    </dgm:pt>
    <dgm:pt modelId="{40758E34-766D-41AA-ABA5-7808D5DE1EFB}" type="pres">
      <dgm:prSet presAssocID="{4C2C3EC2-D5CE-4234-93C2-5000EA618021}" presName="parentShp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DA5865F-2086-47F7-9EEB-B571F65175C4}" type="pres">
      <dgm:prSet presAssocID="{4C2C3EC2-D5CE-4234-93C2-5000EA618021}" presName="childShp" presStyleLbl="bgAccFollow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44C46D5-CD38-4BCA-80CB-00FA44362FC6}" type="pres">
      <dgm:prSet presAssocID="{EB38EAAA-9440-455D-851C-C9D0685EBD48}" presName="spacing" presStyleCnt="0"/>
      <dgm:spPr/>
    </dgm:pt>
    <dgm:pt modelId="{EFB7EC31-4CC7-4EB9-B095-8D31FD9464B7}" type="pres">
      <dgm:prSet presAssocID="{CFBCF701-25A3-4A09-87B5-ACA5D0B1CC2B}" presName="linNode" presStyleCnt="0"/>
      <dgm:spPr/>
    </dgm:pt>
    <dgm:pt modelId="{0FD6DF8C-2E27-4843-8060-7D263065A3C9}" type="pres">
      <dgm:prSet presAssocID="{CFBCF701-25A3-4A09-87B5-ACA5D0B1CC2B}" presName="parentShp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697A7B3-346F-41EF-B53A-D9A4E082590F}" type="pres">
      <dgm:prSet presAssocID="{CFBCF701-25A3-4A09-87B5-ACA5D0B1CC2B}" presName="childShp" presStyleLbl="bgAccFollow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8B7779E-4CCF-4213-863C-4B325C36535D}" type="pres">
      <dgm:prSet presAssocID="{EA354E77-AEFB-4D8A-93A5-B05BA30E319C}" presName="spacing" presStyleCnt="0"/>
      <dgm:spPr/>
    </dgm:pt>
    <dgm:pt modelId="{94864FA3-4A9E-4CAB-9415-993ED2313E71}" type="pres">
      <dgm:prSet presAssocID="{A3F0A4C9-EC58-4E3A-B2A8-65C32AC01797}" presName="linNode" presStyleCnt="0"/>
      <dgm:spPr/>
    </dgm:pt>
    <dgm:pt modelId="{E7530C14-EAB3-4A4A-908F-4F6D9D42EEF8}" type="pres">
      <dgm:prSet presAssocID="{A3F0A4C9-EC58-4E3A-B2A8-65C32AC01797}" presName="parentShp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C67626F-E6D1-46A1-BBA7-686FEBB78B5E}" type="pres">
      <dgm:prSet presAssocID="{A3F0A4C9-EC58-4E3A-B2A8-65C32AC01797}" presName="childShp" presStyleLbl="bgAccFollow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15FDD9EF-4A48-4F05-9397-E013E845D2E6}" type="presOf" srcId="{A95747EC-D563-4D2F-90A9-AC49D538F5FE}" destId="{9DA5865F-2086-47F7-9EEB-B571F65175C4}" srcOrd="0" destOrd="0" presId="urn:microsoft.com/office/officeart/2005/8/layout/vList6"/>
    <dgm:cxn modelId="{2ACDEED5-6B6B-41E5-97CB-9BF61816D9B3}" type="presOf" srcId="{4C2C3EC2-D5CE-4234-93C2-5000EA618021}" destId="{40758E34-766D-41AA-ABA5-7808D5DE1EFB}" srcOrd="0" destOrd="0" presId="urn:microsoft.com/office/officeart/2005/8/layout/vList6"/>
    <dgm:cxn modelId="{36AB48C8-55FF-4262-A28B-B731B0791CDE}" type="presOf" srcId="{036489E1-107D-4358-8FEA-5AE38F2B1AD5}" destId="{8FE515EB-4750-4949-BA66-C6CD8ACE9658}" srcOrd="0" destOrd="0" presId="urn:microsoft.com/office/officeart/2005/8/layout/vList6"/>
    <dgm:cxn modelId="{4165CD18-8C0D-4D01-A6B2-3C1CE104E862}" srcId="{036489E1-107D-4358-8FEA-5AE38F2B1AD5}" destId="{A3F0A4C9-EC58-4E3A-B2A8-65C32AC01797}" srcOrd="2" destOrd="0" parTransId="{DB20C85F-C8DF-42F3-A9BE-B9661B51746D}" sibTransId="{7FC02848-3EFF-43E3-A995-50466CA7DEEA}"/>
    <dgm:cxn modelId="{EED2C811-74E5-4492-B281-5598652D7111}" type="presOf" srcId="{A3F0A4C9-EC58-4E3A-B2A8-65C32AC01797}" destId="{E7530C14-EAB3-4A4A-908F-4F6D9D42EEF8}" srcOrd="0" destOrd="0" presId="urn:microsoft.com/office/officeart/2005/8/layout/vList6"/>
    <dgm:cxn modelId="{8348C45C-1CE5-486F-B011-3394380571F9}" srcId="{CFBCF701-25A3-4A09-87B5-ACA5D0B1CC2B}" destId="{4CF78002-8890-408E-A14B-57ED1F97D75E}" srcOrd="1" destOrd="0" parTransId="{6D77A4E7-E1AE-417E-912F-A32ECA452A4A}" sibTransId="{324444E2-311E-437F-A5F9-109407F82E57}"/>
    <dgm:cxn modelId="{BB42C6E0-46F1-4B4F-9022-745FA1D2DC52}" type="presOf" srcId="{5003880B-2E09-4F1B-8D22-515EC0DC809E}" destId="{9DA5865F-2086-47F7-9EEB-B571F65175C4}" srcOrd="0" destOrd="1" presId="urn:microsoft.com/office/officeart/2005/8/layout/vList6"/>
    <dgm:cxn modelId="{442257D2-F9CC-4992-86DE-190489CE0F3C}" srcId="{036489E1-107D-4358-8FEA-5AE38F2B1AD5}" destId="{4C2C3EC2-D5CE-4234-93C2-5000EA618021}" srcOrd="0" destOrd="0" parTransId="{73137A79-30FE-4BF1-85B1-F11CA277673F}" sibTransId="{EB38EAAA-9440-455D-851C-C9D0685EBD48}"/>
    <dgm:cxn modelId="{ED08BDED-6A1D-49C3-BA46-BEE722D1E4CE}" type="presOf" srcId="{CFBCF701-25A3-4A09-87B5-ACA5D0B1CC2B}" destId="{0FD6DF8C-2E27-4843-8060-7D263065A3C9}" srcOrd="0" destOrd="0" presId="urn:microsoft.com/office/officeart/2005/8/layout/vList6"/>
    <dgm:cxn modelId="{7342620B-448B-4189-A0A6-10FCD7DED9FC}" srcId="{CFBCF701-25A3-4A09-87B5-ACA5D0B1CC2B}" destId="{A180F557-5546-4008-94C5-82F583CA3DEE}" srcOrd="0" destOrd="0" parTransId="{A16F5BED-6828-4A76-A698-9EA1BA60B7B5}" sibTransId="{6D715576-8DBD-4FC3-A3FA-7148482F4019}"/>
    <dgm:cxn modelId="{194DB844-5353-4D7B-9ACD-BFF966E77F07}" type="presOf" srcId="{A180F557-5546-4008-94C5-82F583CA3DEE}" destId="{2697A7B3-346F-41EF-B53A-D9A4E082590F}" srcOrd="0" destOrd="0" presId="urn:microsoft.com/office/officeart/2005/8/layout/vList6"/>
    <dgm:cxn modelId="{33E92C3E-77EF-44E1-92E3-D5681FFA15AF}" srcId="{4C2C3EC2-D5CE-4234-93C2-5000EA618021}" destId="{5003880B-2E09-4F1B-8D22-515EC0DC809E}" srcOrd="1" destOrd="0" parTransId="{36681260-C8C7-4EF2-B2C8-E950C7C89A0E}" sibTransId="{00FB1B23-E59D-4334-9EF5-F9B386715A2D}"/>
    <dgm:cxn modelId="{3A3CB509-BA44-4307-A5BC-0AC959EE5091}" srcId="{4C2C3EC2-D5CE-4234-93C2-5000EA618021}" destId="{A95747EC-D563-4D2F-90A9-AC49D538F5FE}" srcOrd="0" destOrd="0" parTransId="{5D518DB0-901D-49C2-99BA-9A5417F92546}" sibTransId="{1E532B08-DC32-4F24-9660-DD68EDBB28F6}"/>
    <dgm:cxn modelId="{73B2DA70-FE85-4915-8424-002C68D4F40C}" type="presOf" srcId="{6A635055-34D4-4D98-9698-B3F8AB77FF11}" destId="{FC67626F-E6D1-46A1-BBA7-686FEBB78B5E}" srcOrd="0" destOrd="0" presId="urn:microsoft.com/office/officeart/2005/8/layout/vList6"/>
    <dgm:cxn modelId="{5DF78736-78F2-4289-A7A8-AEAD2825E43E}" srcId="{A3F0A4C9-EC58-4E3A-B2A8-65C32AC01797}" destId="{6678C30D-2863-4EF1-90AA-5C9FA29FD138}" srcOrd="2" destOrd="0" parTransId="{E01F78E2-5CB8-4FB8-AE92-8A5E062761C1}" sibTransId="{62F8C4E4-2126-4439-BBD6-09628C0B3605}"/>
    <dgm:cxn modelId="{E848D7DD-AA48-469B-A575-B8C28B7B2906}" srcId="{A3F0A4C9-EC58-4E3A-B2A8-65C32AC01797}" destId="{6A635055-34D4-4D98-9698-B3F8AB77FF11}" srcOrd="0" destOrd="0" parTransId="{28AEC477-E544-4AA9-9AAE-F3DEADB3BD20}" sibTransId="{4375A4A7-97D9-480B-8537-218496E2D46C}"/>
    <dgm:cxn modelId="{B7663F61-C396-4F16-BF0D-AF86DFB1025F}" type="presOf" srcId="{4CF78002-8890-408E-A14B-57ED1F97D75E}" destId="{2697A7B3-346F-41EF-B53A-D9A4E082590F}" srcOrd="0" destOrd="1" presId="urn:microsoft.com/office/officeart/2005/8/layout/vList6"/>
    <dgm:cxn modelId="{38321619-C1F4-42EF-9293-79ABD170EDA3}" srcId="{036489E1-107D-4358-8FEA-5AE38F2B1AD5}" destId="{CFBCF701-25A3-4A09-87B5-ACA5D0B1CC2B}" srcOrd="1" destOrd="0" parTransId="{A8CD3EA1-72B2-4914-87CE-1ED2856BAA85}" sibTransId="{EA354E77-AEFB-4D8A-93A5-B05BA30E319C}"/>
    <dgm:cxn modelId="{79BF0D33-2A21-4DDF-B0FA-3F884C7CD6F3}" type="presOf" srcId="{069B4F07-E28C-4161-89A7-D653579CE079}" destId="{FC67626F-E6D1-46A1-BBA7-686FEBB78B5E}" srcOrd="0" destOrd="1" presId="urn:microsoft.com/office/officeart/2005/8/layout/vList6"/>
    <dgm:cxn modelId="{0C786546-6BFE-4938-8E1D-63305B620B4B}" type="presOf" srcId="{6678C30D-2863-4EF1-90AA-5C9FA29FD138}" destId="{FC67626F-E6D1-46A1-BBA7-686FEBB78B5E}" srcOrd="0" destOrd="2" presId="urn:microsoft.com/office/officeart/2005/8/layout/vList6"/>
    <dgm:cxn modelId="{D3CA24DB-D14F-497F-B1A3-455ED026E063}" srcId="{A3F0A4C9-EC58-4E3A-B2A8-65C32AC01797}" destId="{069B4F07-E28C-4161-89A7-D653579CE079}" srcOrd="1" destOrd="0" parTransId="{9061501A-6AA5-473E-8B05-E9A025365D57}" sibTransId="{1EC1A99C-1320-4680-8598-5ABFFD7C557B}"/>
    <dgm:cxn modelId="{935A1549-3729-4775-BE2B-EB9AB30B4418}" type="presParOf" srcId="{8FE515EB-4750-4949-BA66-C6CD8ACE9658}" destId="{922ED0E0-5B38-4C83-BE44-F2D4AFFD40F3}" srcOrd="0" destOrd="0" presId="urn:microsoft.com/office/officeart/2005/8/layout/vList6"/>
    <dgm:cxn modelId="{87FC402A-E428-433A-B00E-F5E14DBF4016}" type="presParOf" srcId="{922ED0E0-5B38-4C83-BE44-F2D4AFFD40F3}" destId="{40758E34-766D-41AA-ABA5-7808D5DE1EFB}" srcOrd="0" destOrd="0" presId="urn:microsoft.com/office/officeart/2005/8/layout/vList6"/>
    <dgm:cxn modelId="{FA3B6A17-2EF7-479D-AF87-1F7DA41E41F9}" type="presParOf" srcId="{922ED0E0-5B38-4C83-BE44-F2D4AFFD40F3}" destId="{9DA5865F-2086-47F7-9EEB-B571F65175C4}" srcOrd="1" destOrd="0" presId="urn:microsoft.com/office/officeart/2005/8/layout/vList6"/>
    <dgm:cxn modelId="{2088044B-AFB2-41B3-990C-8439B60875AA}" type="presParOf" srcId="{8FE515EB-4750-4949-BA66-C6CD8ACE9658}" destId="{444C46D5-CD38-4BCA-80CB-00FA44362FC6}" srcOrd="1" destOrd="0" presId="urn:microsoft.com/office/officeart/2005/8/layout/vList6"/>
    <dgm:cxn modelId="{790C4BFD-7DB0-4050-9B6C-0680FAF7B274}" type="presParOf" srcId="{8FE515EB-4750-4949-BA66-C6CD8ACE9658}" destId="{EFB7EC31-4CC7-4EB9-B095-8D31FD9464B7}" srcOrd="2" destOrd="0" presId="urn:microsoft.com/office/officeart/2005/8/layout/vList6"/>
    <dgm:cxn modelId="{8D08067E-B93F-40F0-8AD2-81218F5024A8}" type="presParOf" srcId="{EFB7EC31-4CC7-4EB9-B095-8D31FD9464B7}" destId="{0FD6DF8C-2E27-4843-8060-7D263065A3C9}" srcOrd="0" destOrd="0" presId="urn:microsoft.com/office/officeart/2005/8/layout/vList6"/>
    <dgm:cxn modelId="{3B0F5F00-E807-4788-B60E-BAC673ED242F}" type="presParOf" srcId="{EFB7EC31-4CC7-4EB9-B095-8D31FD9464B7}" destId="{2697A7B3-346F-41EF-B53A-D9A4E082590F}" srcOrd="1" destOrd="0" presId="urn:microsoft.com/office/officeart/2005/8/layout/vList6"/>
    <dgm:cxn modelId="{E70C38B3-EF81-4C4D-869B-0E39FFBF48E0}" type="presParOf" srcId="{8FE515EB-4750-4949-BA66-C6CD8ACE9658}" destId="{D8B7779E-4CCF-4213-863C-4B325C36535D}" srcOrd="3" destOrd="0" presId="urn:microsoft.com/office/officeart/2005/8/layout/vList6"/>
    <dgm:cxn modelId="{41004B15-4502-44B2-B875-8BEBECA5E60B}" type="presParOf" srcId="{8FE515EB-4750-4949-BA66-C6CD8ACE9658}" destId="{94864FA3-4A9E-4CAB-9415-993ED2313E71}" srcOrd="4" destOrd="0" presId="urn:microsoft.com/office/officeart/2005/8/layout/vList6"/>
    <dgm:cxn modelId="{D2F7679F-72F9-44ED-BCC0-9CA5F032CB69}" type="presParOf" srcId="{94864FA3-4A9E-4CAB-9415-993ED2313E71}" destId="{E7530C14-EAB3-4A4A-908F-4F6D9D42EEF8}" srcOrd="0" destOrd="0" presId="urn:microsoft.com/office/officeart/2005/8/layout/vList6"/>
    <dgm:cxn modelId="{24FD0534-8E8E-4470-B359-EB42E3C2542B}" type="presParOf" srcId="{94864FA3-4A9E-4CAB-9415-993ED2313E71}" destId="{FC67626F-E6D1-46A1-BBA7-686FEBB78B5E}" srcOrd="1" destOrd="0" presId="urn:microsoft.com/office/officeart/2005/8/layout/vList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488C745A-19F3-49CF-AE5D-CCBCF2F83485}" type="doc">
      <dgm:prSet loTypeId="urn:microsoft.com/office/officeart/2005/8/layout/pyramid2" loCatId="pyramid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C9BF5D9A-DCE3-4EC6-9D5E-A7819D1C7967}">
      <dgm:prSet phldrT="[Текст]" custT="1"/>
      <dgm:spPr/>
      <dgm:t>
        <a:bodyPr/>
        <a:lstStyle/>
        <a:p>
          <a:pPr marL="0" marR="0" indent="0" defTabSz="1111250" eaLnBrk="1" fontAlgn="auto" latinLnBrk="0" hangingPunct="1">
            <a:lnSpc>
              <a:spcPct val="90000"/>
            </a:lnSpc>
            <a:spcBef>
              <a:spcPct val="0"/>
            </a:spcBef>
            <a:spcAft>
              <a:spcPct val="35000"/>
            </a:spcAft>
            <a:buClrTx/>
            <a:buSzTx/>
            <a:buFontTx/>
            <a:buNone/>
            <a:tabLst/>
            <a:defRPr/>
          </a:pPr>
          <a:endParaRPr lang="ru-RU" sz="2000" b="0" i="0" dirty="0" smtClean="0"/>
        </a:p>
        <a:p>
          <a:pPr marL="0" marR="0" indent="0" defTabSz="1111250" eaLnBrk="1" fontAlgn="auto" latinLnBrk="0" hangingPunct="1">
            <a:lnSpc>
              <a:spcPct val="90000"/>
            </a:lnSpc>
            <a:spcBef>
              <a:spcPct val="0"/>
            </a:spcBef>
            <a:spcAft>
              <a:spcPct val="35000"/>
            </a:spcAft>
            <a:buClrTx/>
            <a:buSzTx/>
            <a:buFontTx/>
            <a:buNone/>
            <a:tabLst/>
            <a:defRPr/>
          </a:pPr>
          <a:r>
            <a:rPr lang="ru-RU" sz="2000" b="0" i="0" dirty="0" smtClean="0"/>
            <a:t>25 до 45 </a:t>
          </a:r>
          <a:r>
            <a:rPr lang="ru-RU" sz="2000" dirty="0" smtClean="0"/>
            <a:t>% -афроамериканцы</a:t>
          </a:r>
        </a:p>
        <a:p>
          <a:pPr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800" dirty="0"/>
        </a:p>
      </dgm:t>
    </dgm:pt>
    <dgm:pt modelId="{2C6AD687-E4C5-45C5-836B-0CD98ED3F79F}" type="parTrans" cxnId="{E6DBE0BB-7159-44F2-B920-F1E6DB9C7952}">
      <dgm:prSet/>
      <dgm:spPr/>
      <dgm:t>
        <a:bodyPr/>
        <a:lstStyle/>
        <a:p>
          <a:endParaRPr lang="ru-RU"/>
        </a:p>
      </dgm:t>
    </dgm:pt>
    <dgm:pt modelId="{3BFA8011-F453-4F89-B741-398C9C5EBE27}" type="sibTrans" cxnId="{E6DBE0BB-7159-44F2-B920-F1E6DB9C7952}">
      <dgm:prSet/>
      <dgm:spPr/>
      <dgm:t>
        <a:bodyPr/>
        <a:lstStyle/>
        <a:p>
          <a:endParaRPr lang="ru-RU"/>
        </a:p>
      </dgm:t>
    </dgm:pt>
    <dgm:pt modelId="{54B2964B-4FF8-4435-9ED9-88D229EE682E}">
      <dgm:prSet phldrT="[Текст]" custT="1"/>
      <dgm:spPr/>
      <dgm:t>
        <a:bodyPr/>
        <a:lstStyle/>
        <a:p>
          <a:pPr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b="0" i="0" dirty="0" smtClean="0"/>
            <a:t>30 до 40 </a:t>
          </a:r>
          <a:r>
            <a:rPr lang="ru-RU" dirty="0" smtClean="0"/>
            <a:t>% </a:t>
          </a:r>
          <a:r>
            <a:rPr lang="ru-RU" smtClean="0"/>
            <a:t>- латиноамериканцы </a:t>
          </a:r>
          <a:endParaRPr lang="ru-RU" sz="1800" dirty="0"/>
        </a:p>
      </dgm:t>
    </dgm:pt>
    <dgm:pt modelId="{09516363-1460-41F3-B47E-C09C5E84B28A}" type="parTrans" cxnId="{24BE86FA-300E-430D-AA78-F6AD27875DBA}">
      <dgm:prSet/>
      <dgm:spPr/>
      <dgm:t>
        <a:bodyPr/>
        <a:lstStyle/>
        <a:p>
          <a:endParaRPr lang="ru-RU"/>
        </a:p>
      </dgm:t>
    </dgm:pt>
    <dgm:pt modelId="{0EC17078-E8D3-4E57-96A5-45AE965D957C}" type="sibTrans" cxnId="{24BE86FA-300E-430D-AA78-F6AD27875DBA}">
      <dgm:prSet/>
      <dgm:spPr/>
      <dgm:t>
        <a:bodyPr/>
        <a:lstStyle/>
        <a:p>
          <a:endParaRPr lang="ru-RU"/>
        </a:p>
      </dgm:t>
    </dgm:pt>
    <dgm:pt modelId="{81072F32-9458-4C34-97BC-FB9AC7D8ECBC}">
      <dgm:prSet phldrT="[Текст]"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800" b="0" i="0" dirty="0" smtClean="0"/>
            <a:t>15 до 25 </a:t>
          </a:r>
          <a:r>
            <a:rPr lang="ru-RU" sz="1800" dirty="0" smtClean="0"/>
            <a:t>% - белые</a:t>
          </a:r>
        </a:p>
        <a:p>
          <a:endParaRPr lang="ru-RU" dirty="0"/>
        </a:p>
      </dgm:t>
    </dgm:pt>
    <dgm:pt modelId="{41F70388-EBE7-49DB-B6D1-43EA216B07E2}" type="parTrans" cxnId="{F4AA8142-3FB6-4772-93AF-B0681E833CD8}">
      <dgm:prSet/>
      <dgm:spPr/>
      <dgm:t>
        <a:bodyPr/>
        <a:lstStyle/>
        <a:p>
          <a:endParaRPr lang="ru-RU"/>
        </a:p>
      </dgm:t>
    </dgm:pt>
    <dgm:pt modelId="{F7EBA915-F361-4484-8E78-116EC48DB73E}" type="sibTrans" cxnId="{F4AA8142-3FB6-4772-93AF-B0681E833CD8}">
      <dgm:prSet/>
      <dgm:spPr/>
      <dgm:t>
        <a:bodyPr/>
        <a:lstStyle/>
        <a:p>
          <a:endParaRPr lang="ru-RU"/>
        </a:p>
      </dgm:t>
    </dgm:pt>
    <dgm:pt modelId="{BC8BE823-9265-4BB2-AB44-7B90F15636B5}">
      <dgm:prSet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b="0" i="0" dirty="0" smtClean="0"/>
            <a:t>3 до 28 </a:t>
          </a:r>
          <a:r>
            <a:rPr lang="ru-RU" dirty="0" smtClean="0"/>
            <a:t>% - азиаты </a:t>
          </a:r>
        </a:p>
        <a:p>
          <a:endParaRPr lang="ru-RU" dirty="0"/>
        </a:p>
      </dgm:t>
    </dgm:pt>
    <dgm:pt modelId="{DDAA0252-6A2A-4A40-A5BE-179B8AA5022B}" type="parTrans" cxnId="{6C87A8BC-4275-4033-95CA-CF8EDB4D4DE7}">
      <dgm:prSet/>
      <dgm:spPr/>
      <dgm:t>
        <a:bodyPr/>
        <a:lstStyle/>
        <a:p>
          <a:endParaRPr lang="ru-RU"/>
        </a:p>
      </dgm:t>
    </dgm:pt>
    <dgm:pt modelId="{53F69367-2106-4317-884F-D3B8770D0059}" type="sibTrans" cxnId="{6C87A8BC-4275-4033-95CA-CF8EDB4D4DE7}">
      <dgm:prSet/>
      <dgm:spPr/>
      <dgm:t>
        <a:bodyPr/>
        <a:lstStyle/>
        <a:p>
          <a:endParaRPr lang="ru-RU"/>
        </a:p>
      </dgm:t>
    </dgm:pt>
    <dgm:pt modelId="{C8149E96-D386-40A2-8458-3668B1D17ABF}" type="pres">
      <dgm:prSet presAssocID="{488C745A-19F3-49CF-AE5D-CCBCF2F83485}" presName="compositeShape" presStyleCnt="0">
        <dgm:presLayoutVars>
          <dgm:dir/>
          <dgm:resizeHandles/>
        </dgm:presLayoutVars>
      </dgm:prSet>
      <dgm:spPr/>
      <dgm:t>
        <a:bodyPr/>
        <a:lstStyle/>
        <a:p>
          <a:endParaRPr lang="ru-RU"/>
        </a:p>
      </dgm:t>
    </dgm:pt>
    <dgm:pt modelId="{7442B7DC-E4A5-4993-AD16-657BC7EB899D}" type="pres">
      <dgm:prSet presAssocID="{488C745A-19F3-49CF-AE5D-CCBCF2F83485}" presName="pyramid" presStyleLbl="node1" presStyleIdx="0" presStyleCnt="1"/>
      <dgm:spPr/>
    </dgm:pt>
    <dgm:pt modelId="{D16C6EDE-67C4-40C1-A616-23B3BC6F9240}" type="pres">
      <dgm:prSet presAssocID="{488C745A-19F3-49CF-AE5D-CCBCF2F83485}" presName="theList" presStyleCnt="0"/>
      <dgm:spPr/>
    </dgm:pt>
    <dgm:pt modelId="{D431B6CE-6D9B-48EA-A493-F13C48CACEFB}" type="pres">
      <dgm:prSet presAssocID="{C9BF5D9A-DCE3-4EC6-9D5E-A7819D1C7967}" presName="aNode" presStyleLbl="fgAcc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8EEE3A1-1A14-4E56-8D93-74DD8A5E01A6}" type="pres">
      <dgm:prSet presAssocID="{C9BF5D9A-DCE3-4EC6-9D5E-A7819D1C7967}" presName="aSpace" presStyleCnt="0"/>
      <dgm:spPr/>
    </dgm:pt>
    <dgm:pt modelId="{31EC6537-B069-4792-B57B-C221A2297838}" type="pres">
      <dgm:prSet presAssocID="{54B2964B-4FF8-4435-9ED9-88D229EE682E}" presName="aNode" presStyleLbl="fgAcc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D926A6D-A02E-4D5C-BA5A-6D07B74C8752}" type="pres">
      <dgm:prSet presAssocID="{54B2964B-4FF8-4435-9ED9-88D229EE682E}" presName="aSpace" presStyleCnt="0"/>
      <dgm:spPr/>
    </dgm:pt>
    <dgm:pt modelId="{DEE79AA0-B1CD-41B8-9E31-00F4308D7A6A}" type="pres">
      <dgm:prSet presAssocID="{81072F32-9458-4C34-97BC-FB9AC7D8ECBC}" presName="aNode" presStyleLbl="fgAcc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CF40CDC-9AE8-43CF-9F94-E96AF145D912}" type="pres">
      <dgm:prSet presAssocID="{81072F32-9458-4C34-97BC-FB9AC7D8ECBC}" presName="aSpace" presStyleCnt="0"/>
      <dgm:spPr/>
    </dgm:pt>
    <dgm:pt modelId="{B60948A0-30F1-4305-8F16-96DDD6E27A57}" type="pres">
      <dgm:prSet presAssocID="{BC8BE823-9265-4BB2-AB44-7B90F15636B5}" presName="aNode" presStyleLbl="fgAcc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7291017-9FC1-46F3-960F-22156826B20A}" type="pres">
      <dgm:prSet presAssocID="{BC8BE823-9265-4BB2-AB44-7B90F15636B5}" presName="aSpace" presStyleCnt="0"/>
      <dgm:spPr/>
    </dgm:pt>
  </dgm:ptLst>
  <dgm:cxnLst>
    <dgm:cxn modelId="{B399E660-9772-446A-B1D5-04AC0FB7800D}" type="presOf" srcId="{C9BF5D9A-DCE3-4EC6-9D5E-A7819D1C7967}" destId="{D431B6CE-6D9B-48EA-A493-F13C48CACEFB}" srcOrd="0" destOrd="0" presId="urn:microsoft.com/office/officeart/2005/8/layout/pyramid2"/>
    <dgm:cxn modelId="{24BE86FA-300E-430D-AA78-F6AD27875DBA}" srcId="{488C745A-19F3-49CF-AE5D-CCBCF2F83485}" destId="{54B2964B-4FF8-4435-9ED9-88D229EE682E}" srcOrd="1" destOrd="0" parTransId="{09516363-1460-41F3-B47E-C09C5E84B28A}" sibTransId="{0EC17078-E8D3-4E57-96A5-45AE965D957C}"/>
    <dgm:cxn modelId="{E6DBE0BB-7159-44F2-B920-F1E6DB9C7952}" srcId="{488C745A-19F3-49CF-AE5D-CCBCF2F83485}" destId="{C9BF5D9A-DCE3-4EC6-9D5E-A7819D1C7967}" srcOrd="0" destOrd="0" parTransId="{2C6AD687-E4C5-45C5-836B-0CD98ED3F79F}" sibTransId="{3BFA8011-F453-4F89-B741-398C9C5EBE27}"/>
    <dgm:cxn modelId="{92E2CD97-CCA0-4E58-BDC3-AE94705E5E69}" type="presOf" srcId="{81072F32-9458-4C34-97BC-FB9AC7D8ECBC}" destId="{DEE79AA0-B1CD-41B8-9E31-00F4308D7A6A}" srcOrd="0" destOrd="0" presId="urn:microsoft.com/office/officeart/2005/8/layout/pyramid2"/>
    <dgm:cxn modelId="{6C87A8BC-4275-4033-95CA-CF8EDB4D4DE7}" srcId="{488C745A-19F3-49CF-AE5D-CCBCF2F83485}" destId="{BC8BE823-9265-4BB2-AB44-7B90F15636B5}" srcOrd="3" destOrd="0" parTransId="{DDAA0252-6A2A-4A40-A5BE-179B8AA5022B}" sibTransId="{53F69367-2106-4317-884F-D3B8770D0059}"/>
    <dgm:cxn modelId="{E26561ED-A86E-42FA-8C26-D4AA4DD2744B}" type="presOf" srcId="{488C745A-19F3-49CF-AE5D-CCBCF2F83485}" destId="{C8149E96-D386-40A2-8458-3668B1D17ABF}" srcOrd="0" destOrd="0" presId="urn:microsoft.com/office/officeart/2005/8/layout/pyramid2"/>
    <dgm:cxn modelId="{B53D5366-DFEF-4B03-9B02-D6EAE5177347}" type="presOf" srcId="{BC8BE823-9265-4BB2-AB44-7B90F15636B5}" destId="{B60948A0-30F1-4305-8F16-96DDD6E27A57}" srcOrd="0" destOrd="0" presId="urn:microsoft.com/office/officeart/2005/8/layout/pyramid2"/>
    <dgm:cxn modelId="{F4AA8142-3FB6-4772-93AF-B0681E833CD8}" srcId="{488C745A-19F3-49CF-AE5D-CCBCF2F83485}" destId="{81072F32-9458-4C34-97BC-FB9AC7D8ECBC}" srcOrd="2" destOrd="0" parTransId="{41F70388-EBE7-49DB-B6D1-43EA216B07E2}" sibTransId="{F7EBA915-F361-4484-8E78-116EC48DB73E}"/>
    <dgm:cxn modelId="{4FF9E373-A8AA-454C-B61F-E710531A99ED}" type="presOf" srcId="{54B2964B-4FF8-4435-9ED9-88D229EE682E}" destId="{31EC6537-B069-4792-B57B-C221A2297838}" srcOrd="0" destOrd="0" presId="urn:microsoft.com/office/officeart/2005/8/layout/pyramid2"/>
    <dgm:cxn modelId="{61BED41F-D72D-48E9-949B-D9CF36F0F5AF}" type="presParOf" srcId="{C8149E96-D386-40A2-8458-3668B1D17ABF}" destId="{7442B7DC-E4A5-4993-AD16-657BC7EB899D}" srcOrd="0" destOrd="0" presId="urn:microsoft.com/office/officeart/2005/8/layout/pyramid2"/>
    <dgm:cxn modelId="{E8F691C8-600C-4509-BF60-76E546FB72F2}" type="presParOf" srcId="{C8149E96-D386-40A2-8458-3668B1D17ABF}" destId="{D16C6EDE-67C4-40C1-A616-23B3BC6F9240}" srcOrd="1" destOrd="0" presId="urn:microsoft.com/office/officeart/2005/8/layout/pyramid2"/>
    <dgm:cxn modelId="{ED67D863-FD84-4BC2-BD1D-982B0EA40D4E}" type="presParOf" srcId="{D16C6EDE-67C4-40C1-A616-23B3BC6F9240}" destId="{D431B6CE-6D9B-48EA-A493-F13C48CACEFB}" srcOrd="0" destOrd="0" presId="urn:microsoft.com/office/officeart/2005/8/layout/pyramid2"/>
    <dgm:cxn modelId="{C37AC1B6-0FB7-4DBE-9ADE-46D0191FA0FB}" type="presParOf" srcId="{D16C6EDE-67C4-40C1-A616-23B3BC6F9240}" destId="{E8EEE3A1-1A14-4E56-8D93-74DD8A5E01A6}" srcOrd="1" destOrd="0" presId="urn:microsoft.com/office/officeart/2005/8/layout/pyramid2"/>
    <dgm:cxn modelId="{F9BFFB78-33FF-4C8F-AD3D-EF8D41CEF04F}" type="presParOf" srcId="{D16C6EDE-67C4-40C1-A616-23B3BC6F9240}" destId="{31EC6537-B069-4792-B57B-C221A2297838}" srcOrd="2" destOrd="0" presId="urn:microsoft.com/office/officeart/2005/8/layout/pyramid2"/>
    <dgm:cxn modelId="{482EB240-1B64-4221-894B-274C381291EF}" type="presParOf" srcId="{D16C6EDE-67C4-40C1-A616-23B3BC6F9240}" destId="{DD926A6D-A02E-4D5C-BA5A-6D07B74C8752}" srcOrd="3" destOrd="0" presId="urn:microsoft.com/office/officeart/2005/8/layout/pyramid2"/>
    <dgm:cxn modelId="{75065500-A1E5-4B7B-85D0-0445D49F5C7F}" type="presParOf" srcId="{D16C6EDE-67C4-40C1-A616-23B3BC6F9240}" destId="{DEE79AA0-B1CD-41B8-9E31-00F4308D7A6A}" srcOrd="4" destOrd="0" presId="urn:microsoft.com/office/officeart/2005/8/layout/pyramid2"/>
    <dgm:cxn modelId="{9A077386-2274-4B93-9B38-B3A11D2F3D09}" type="presParOf" srcId="{D16C6EDE-67C4-40C1-A616-23B3BC6F9240}" destId="{7CF40CDC-9AE8-43CF-9F94-E96AF145D912}" srcOrd="5" destOrd="0" presId="urn:microsoft.com/office/officeart/2005/8/layout/pyramid2"/>
    <dgm:cxn modelId="{19D19E4E-4BF1-4204-B82B-328725C7C5F8}" type="presParOf" srcId="{D16C6EDE-67C4-40C1-A616-23B3BC6F9240}" destId="{B60948A0-30F1-4305-8F16-96DDD6E27A57}" srcOrd="6" destOrd="0" presId="urn:microsoft.com/office/officeart/2005/8/layout/pyramid2"/>
    <dgm:cxn modelId="{E70888C3-EF1D-4DB8-88D7-9742C97B92BC}" type="presParOf" srcId="{D16C6EDE-67C4-40C1-A616-23B3BC6F9240}" destId="{67291017-9FC1-46F3-960F-22156826B20A}" srcOrd="7" destOrd="0" presId="urn:microsoft.com/office/officeart/2005/8/layout/pyramid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2D9B66EA-F414-44E3-A4D1-F74B9D07926F}" type="doc">
      <dgm:prSet loTypeId="urn:microsoft.com/office/officeart/2005/8/layout/vProcess5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BE421EBB-2AA5-4671-A5D3-8C642A1C85A7}">
      <dgm:prSet phldrT="[Текст]">
        <dgm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dgm:style>
      </dgm:prSet>
      <dgm:spPr>
        <a:ln/>
      </dgm:spPr>
      <dgm:t>
        <a:bodyPr/>
        <a:lstStyle/>
        <a:p>
          <a:r>
            <a:rPr lang="ru-RU" dirty="0" smtClean="0"/>
            <a:t>Более старший возраст, воспалительные маркеры более повышены</a:t>
          </a:r>
          <a:endParaRPr lang="ru-RU" dirty="0"/>
        </a:p>
      </dgm:t>
    </dgm:pt>
    <dgm:pt modelId="{EE1CAB24-AB30-4E77-B026-E40DF8411F8B}" type="parTrans" cxnId="{CC40268D-F711-4BE1-8005-BFD9DFE8C38E}">
      <dgm:prSet/>
      <dgm:spPr/>
      <dgm:t>
        <a:bodyPr/>
        <a:lstStyle/>
        <a:p>
          <a:endParaRPr lang="ru-RU"/>
        </a:p>
      </dgm:t>
    </dgm:pt>
    <dgm:pt modelId="{AC29807D-1689-46D8-8F77-FB6AF218605D}" type="sibTrans" cxnId="{CC40268D-F711-4BE1-8005-BFD9DFE8C38E}">
      <dgm:prSet/>
      <dgm:spPr/>
      <dgm:t>
        <a:bodyPr/>
        <a:lstStyle/>
        <a:p>
          <a:endParaRPr lang="ru-RU"/>
        </a:p>
      </dgm:t>
    </dgm:pt>
    <dgm:pt modelId="{BBEF276A-48FC-4D7A-BDAB-312EDE3284FD}">
      <dgm:prSet phldrT="[Текст]">
        <dgm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dgm:style>
      </dgm:prSet>
      <dgm:spPr>
        <a:ln/>
      </dgm:spPr>
      <dgm:t>
        <a:bodyPr/>
        <a:lstStyle/>
        <a:p>
          <a:r>
            <a:rPr lang="ru-RU" dirty="0" smtClean="0"/>
            <a:t>чаще затрагивает афроамериканцы и испаноязычных детей</a:t>
          </a:r>
          <a:endParaRPr lang="ru-RU" dirty="0"/>
        </a:p>
      </dgm:t>
    </dgm:pt>
    <dgm:pt modelId="{BE27F9BD-4A4F-4088-AB1F-06DC9C99EC0B}" type="parTrans" cxnId="{666C17CB-3546-425E-A01A-61A57710602B}">
      <dgm:prSet/>
      <dgm:spPr/>
      <dgm:t>
        <a:bodyPr/>
        <a:lstStyle/>
        <a:p>
          <a:endParaRPr lang="ru-RU"/>
        </a:p>
      </dgm:t>
    </dgm:pt>
    <dgm:pt modelId="{A29BB897-DF0D-4E8B-8D2F-2F93BC4881D0}" type="sibTrans" cxnId="{666C17CB-3546-425E-A01A-61A57710602B}">
      <dgm:prSet/>
      <dgm:spPr/>
      <dgm:t>
        <a:bodyPr/>
        <a:lstStyle/>
        <a:p>
          <a:endParaRPr lang="ru-RU"/>
        </a:p>
      </dgm:t>
    </dgm:pt>
    <dgm:pt modelId="{32930283-A18F-4B72-B6C9-6AD18AEA954A}">
      <dgm:prSet phldrT="[Текст]">
        <dgm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dgm:style>
      </dgm:prSet>
      <dgm:spPr>
        <a:ln/>
      </dgm:spPr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dirty="0" smtClean="0"/>
            <a:t>чаще представлен </a:t>
          </a:r>
          <a:r>
            <a: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с желудочно-кишечными симптомами и участия сердечно-сосудистой системы</a:t>
          </a:r>
          <a:endParaRPr lang="ru-RU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F15A856A-8D87-472B-8EBF-1D6082DC49FC}" type="parTrans" cxnId="{3EC3B760-9C60-431D-B4E2-765107A3F100}">
      <dgm:prSet/>
      <dgm:spPr/>
      <dgm:t>
        <a:bodyPr/>
        <a:lstStyle/>
        <a:p>
          <a:endParaRPr lang="ru-RU"/>
        </a:p>
      </dgm:t>
    </dgm:pt>
    <dgm:pt modelId="{BA2B594D-D613-4B0A-A75F-D24F5735C229}" type="sibTrans" cxnId="{3EC3B760-9C60-431D-B4E2-765107A3F100}">
      <dgm:prSet/>
      <dgm:spPr/>
      <dgm:t>
        <a:bodyPr/>
        <a:lstStyle/>
        <a:p>
          <a:endParaRPr lang="ru-RU"/>
        </a:p>
      </dgm:t>
    </dgm:pt>
    <dgm:pt modelId="{4A3CD645-176C-469B-9A51-E44557E277B1}" type="pres">
      <dgm:prSet presAssocID="{2D9B66EA-F414-44E3-A4D1-F74B9D07926F}" presName="outerComposite" presStyleCnt="0">
        <dgm:presLayoutVars>
          <dgm:chMax val="5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340C1AC-B20A-4FD9-AC6F-6A2E0B15EFE5}" type="pres">
      <dgm:prSet presAssocID="{2D9B66EA-F414-44E3-A4D1-F74B9D07926F}" presName="dummyMaxCanvas" presStyleCnt="0">
        <dgm:presLayoutVars/>
      </dgm:prSet>
      <dgm:spPr/>
    </dgm:pt>
    <dgm:pt modelId="{CD8B92CF-F0A7-4EC5-8607-21A6D0527F52}" type="pres">
      <dgm:prSet presAssocID="{2D9B66EA-F414-44E3-A4D1-F74B9D07926F}" presName="ThreeNodes_1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C0BA64E-09D8-4633-B408-1F0BB8424813}" type="pres">
      <dgm:prSet presAssocID="{2D9B66EA-F414-44E3-A4D1-F74B9D07926F}" presName="ThreeNodes_2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82AEBE4-E43A-43BB-878A-F55889061245}" type="pres">
      <dgm:prSet presAssocID="{2D9B66EA-F414-44E3-A4D1-F74B9D07926F}" presName="ThreeNodes_3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17E9AB4-5647-4B73-822D-94107B21B54B}" type="pres">
      <dgm:prSet presAssocID="{2D9B66EA-F414-44E3-A4D1-F74B9D07926F}" presName="ThreeConn_1-2" presStyleLbl="fgAccFollowNode1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6A2B404-D8A4-4BA6-97F4-EF8437E9B662}" type="pres">
      <dgm:prSet presAssocID="{2D9B66EA-F414-44E3-A4D1-F74B9D07926F}" presName="ThreeConn_2-3" presStyleLbl="fgAccFollowNode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1F234A8-7C31-4FFF-846B-6E801BA8DD7B}" type="pres">
      <dgm:prSet presAssocID="{2D9B66EA-F414-44E3-A4D1-F74B9D07926F}" presName="ThreeNodes_1_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A56D822-32F1-44BE-89E0-78CD7144A95C}" type="pres">
      <dgm:prSet presAssocID="{2D9B66EA-F414-44E3-A4D1-F74B9D07926F}" presName="ThreeNodes_2_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1AF5A82-C0CC-41C4-BE90-F023426B9B13}" type="pres">
      <dgm:prSet presAssocID="{2D9B66EA-F414-44E3-A4D1-F74B9D07926F}" presName="ThreeNodes_3_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3AAED210-630C-4F0C-938B-E42046F483B8}" type="presOf" srcId="{2D9B66EA-F414-44E3-A4D1-F74B9D07926F}" destId="{4A3CD645-176C-469B-9A51-E44557E277B1}" srcOrd="0" destOrd="0" presId="urn:microsoft.com/office/officeart/2005/8/layout/vProcess5"/>
    <dgm:cxn modelId="{77C6636A-682B-4467-AC9A-AA4A5756BA92}" type="presOf" srcId="{AC29807D-1689-46D8-8F77-FB6AF218605D}" destId="{717E9AB4-5647-4B73-822D-94107B21B54B}" srcOrd="0" destOrd="0" presId="urn:microsoft.com/office/officeart/2005/8/layout/vProcess5"/>
    <dgm:cxn modelId="{F8E2FB2A-2F26-48D5-95DB-ADE9EB12708B}" type="presOf" srcId="{BBEF276A-48FC-4D7A-BDAB-312EDE3284FD}" destId="{0C0BA64E-09D8-4633-B408-1F0BB8424813}" srcOrd="0" destOrd="0" presId="urn:microsoft.com/office/officeart/2005/8/layout/vProcess5"/>
    <dgm:cxn modelId="{2973634A-E13C-4D33-AC57-27381AE244D2}" type="presOf" srcId="{32930283-A18F-4B72-B6C9-6AD18AEA954A}" destId="{41AF5A82-C0CC-41C4-BE90-F023426B9B13}" srcOrd="1" destOrd="0" presId="urn:microsoft.com/office/officeart/2005/8/layout/vProcess5"/>
    <dgm:cxn modelId="{D62B00D9-EFB9-48EB-8D10-0DFD5EF1FA0F}" type="presOf" srcId="{32930283-A18F-4B72-B6C9-6AD18AEA954A}" destId="{E82AEBE4-E43A-43BB-878A-F55889061245}" srcOrd="0" destOrd="0" presId="urn:microsoft.com/office/officeart/2005/8/layout/vProcess5"/>
    <dgm:cxn modelId="{A7B98FFA-FBC9-459A-8845-73F481B81604}" type="presOf" srcId="{A29BB897-DF0D-4E8B-8D2F-2F93BC4881D0}" destId="{A6A2B404-D8A4-4BA6-97F4-EF8437E9B662}" srcOrd="0" destOrd="0" presId="urn:microsoft.com/office/officeart/2005/8/layout/vProcess5"/>
    <dgm:cxn modelId="{3EC3B760-9C60-431D-B4E2-765107A3F100}" srcId="{2D9B66EA-F414-44E3-A4D1-F74B9D07926F}" destId="{32930283-A18F-4B72-B6C9-6AD18AEA954A}" srcOrd="2" destOrd="0" parTransId="{F15A856A-8D87-472B-8EBF-1D6082DC49FC}" sibTransId="{BA2B594D-D613-4B0A-A75F-D24F5735C229}"/>
    <dgm:cxn modelId="{CC40268D-F711-4BE1-8005-BFD9DFE8C38E}" srcId="{2D9B66EA-F414-44E3-A4D1-F74B9D07926F}" destId="{BE421EBB-2AA5-4671-A5D3-8C642A1C85A7}" srcOrd="0" destOrd="0" parTransId="{EE1CAB24-AB30-4E77-B026-E40DF8411F8B}" sibTransId="{AC29807D-1689-46D8-8F77-FB6AF218605D}"/>
    <dgm:cxn modelId="{1722732B-082F-459D-A56E-88C688C05AC3}" type="presOf" srcId="{BE421EBB-2AA5-4671-A5D3-8C642A1C85A7}" destId="{CD8B92CF-F0A7-4EC5-8607-21A6D0527F52}" srcOrd="0" destOrd="0" presId="urn:microsoft.com/office/officeart/2005/8/layout/vProcess5"/>
    <dgm:cxn modelId="{666C17CB-3546-425E-A01A-61A57710602B}" srcId="{2D9B66EA-F414-44E3-A4D1-F74B9D07926F}" destId="{BBEF276A-48FC-4D7A-BDAB-312EDE3284FD}" srcOrd="1" destOrd="0" parTransId="{BE27F9BD-4A4F-4088-AB1F-06DC9C99EC0B}" sibTransId="{A29BB897-DF0D-4E8B-8D2F-2F93BC4881D0}"/>
    <dgm:cxn modelId="{D5C1BAB6-5581-4B79-8405-1EE1C81BBF72}" type="presOf" srcId="{BBEF276A-48FC-4D7A-BDAB-312EDE3284FD}" destId="{0A56D822-32F1-44BE-89E0-78CD7144A95C}" srcOrd="1" destOrd="0" presId="urn:microsoft.com/office/officeart/2005/8/layout/vProcess5"/>
    <dgm:cxn modelId="{5DC07956-5299-42F1-9F82-23FA4291CEF4}" type="presOf" srcId="{BE421EBB-2AA5-4671-A5D3-8C642A1C85A7}" destId="{71F234A8-7C31-4FFF-846B-6E801BA8DD7B}" srcOrd="1" destOrd="0" presId="urn:microsoft.com/office/officeart/2005/8/layout/vProcess5"/>
    <dgm:cxn modelId="{22C46CEC-BA16-47E8-B8E6-1BB4E9DF0C8E}" type="presParOf" srcId="{4A3CD645-176C-469B-9A51-E44557E277B1}" destId="{E340C1AC-B20A-4FD9-AC6F-6A2E0B15EFE5}" srcOrd="0" destOrd="0" presId="urn:microsoft.com/office/officeart/2005/8/layout/vProcess5"/>
    <dgm:cxn modelId="{307B3FA6-3E13-4E26-8017-6327DB854438}" type="presParOf" srcId="{4A3CD645-176C-469B-9A51-E44557E277B1}" destId="{CD8B92CF-F0A7-4EC5-8607-21A6D0527F52}" srcOrd="1" destOrd="0" presId="urn:microsoft.com/office/officeart/2005/8/layout/vProcess5"/>
    <dgm:cxn modelId="{C10F44F2-CAC4-4671-A415-59617B7811AD}" type="presParOf" srcId="{4A3CD645-176C-469B-9A51-E44557E277B1}" destId="{0C0BA64E-09D8-4633-B408-1F0BB8424813}" srcOrd="2" destOrd="0" presId="urn:microsoft.com/office/officeart/2005/8/layout/vProcess5"/>
    <dgm:cxn modelId="{9A53A8E1-4FA8-4BC3-A192-2E5C97DFE571}" type="presParOf" srcId="{4A3CD645-176C-469B-9A51-E44557E277B1}" destId="{E82AEBE4-E43A-43BB-878A-F55889061245}" srcOrd="3" destOrd="0" presId="urn:microsoft.com/office/officeart/2005/8/layout/vProcess5"/>
    <dgm:cxn modelId="{F58F4404-4ED0-4726-ADEC-BFA18F9D7AE2}" type="presParOf" srcId="{4A3CD645-176C-469B-9A51-E44557E277B1}" destId="{717E9AB4-5647-4B73-822D-94107B21B54B}" srcOrd="4" destOrd="0" presId="urn:microsoft.com/office/officeart/2005/8/layout/vProcess5"/>
    <dgm:cxn modelId="{4856D131-DA11-46FB-B8A5-ADC9E0048C90}" type="presParOf" srcId="{4A3CD645-176C-469B-9A51-E44557E277B1}" destId="{A6A2B404-D8A4-4BA6-97F4-EF8437E9B662}" srcOrd="5" destOrd="0" presId="urn:microsoft.com/office/officeart/2005/8/layout/vProcess5"/>
    <dgm:cxn modelId="{B450E848-EC5D-49E0-8F80-AD1010F79D7D}" type="presParOf" srcId="{4A3CD645-176C-469B-9A51-E44557E277B1}" destId="{71F234A8-7C31-4FFF-846B-6E801BA8DD7B}" srcOrd="6" destOrd="0" presId="urn:microsoft.com/office/officeart/2005/8/layout/vProcess5"/>
    <dgm:cxn modelId="{FA081493-D778-44AB-8B9E-D9347484A70D}" type="presParOf" srcId="{4A3CD645-176C-469B-9A51-E44557E277B1}" destId="{0A56D822-32F1-44BE-89E0-78CD7144A95C}" srcOrd="7" destOrd="0" presId="urn:microsoft.com/office/officeart/2005/8/layout/vProcess5"/>
    <dgm:cxn modelId="{DAAB89F6-3D23-4A22-B68A-2D406635ACE8}" type="presParOf" srcId="{4A3CD645-176C-469B-9A51-E44557E277B1}" destId="{41AF5A82-C0CC-41C4-BE90-F023426B9B13}" srcOrd="8" destOrd="0" presId="urn:microsoft.com/office/officeart/2005/8/layout/vProcess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FF082AEF-BDDB-480D-B929-C447CD54D52B}" type="doc">
      <dgm:prSet loTypeId="urn:microsoft.com/office/officeart/2009/3/layout/PlusandMinus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A6022863-AA3D-4D9B-9F73-C7D6BE598A77}">
      <dgm:prSet phldrT="[Текст]"/>
      <dgm:spPr/>
      <dgm:t>
        <a:bodyPr/>
        <a:lstStyle/>
        <a:p>
          <a:r>
            <a:rPr lang="ru-RU" b="0" i="0" dirty="0" smtClean="0"/>
            <a:t>Большинство случаев MIS-C наблюдались у детей старшего возраста или подростков, которые ранее были здоровы (70 %)</a:t>
          </a:r>
        </a:p>
        <a:p>
          <a:endParaRPr lang="ru-RU" dirty="0"/>
        </a:p>
      </dgm:t>
    </dgm:pt>
    <dgm:pt modelId="{CF321895-3B2A-4B89-AEDE-1B5E13DB7308}" type="parTrans" cxnId="{1BA368C5-378C-4619-80F8-1751AD6559B9}">
      <dgm:prSet/>
      <dgm:spPr/>
      <dgm:t>
        <a:bodyPr/>
        <a:lstStyle/>
        <a:p>
          <a:endParaRPr lang="ru-RU"/>
        </a:p>
      </dgm:t>
    </dgm:pt>
    <dgm:pt modelId="{96A83018-D901-43DA-B420-4652C5B7C5C3}" type="sibTrans" cxnId="{1BA368C5-378C-4619-80F8-1751AD6559B9}">
      <dgm:prSet/>
      <dgm:spPr/>
      <dgm:t>
        <a:bodyPr/>
        <a:lstStyle/>
        <a:p>
          <a:endParaRPr lang="ru-RU"/>
        </a:p>
      </dgm:t>
    </dgm:pt>
    <dgm:pt modelId="{D8B4ACA3-1A90-4347-A1B2-B12B6544ED83}">
      <dgm:prSet phldrT="[Текст]"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b="0" i="0" dirty="0" smtClean="0"/>
            <a:t>Самыми распространенными сопутствующими заболеваниями </a:t>
          </a:r>
          <a:r>
            <a:rPr lang="ru-RU" b="1" i="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-  ожирение и астма</a:t>
          </a:r>
        </a:p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dirty="0" smtClean="0"/>
            <a:t>Чаще затронуты афроамериканцы</a:t>
          </a:r>
        </a:p>
        <a:p>
          <a:pPr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dirty="0"/>
        </a:p>
      </dgm:t>
    </dgm:pt>
    <dgm:pt modelId="{F351794A-EDD8-4334-BFFB-9CE083DDA300}" type="parTrans" cxnId="{73D66A69-0270-4069-8338-6A7BC56174EA}">
      <dgm:prSet/>
      <dgm:spPr/>
      <dgm:t>
        <a:bodyPr/>
        <a:lstStyle/>
        <a:p>
          <a:endParaRPr lang="ru-RU"/>
        </a:p>
      </dgm:t>
    </dgm:pt>
    <dgm:pt modelId="{E540A8EE-6DFD-4597-A618-5EB95AF337F7}" type="sibTrans" cxnId="{73D66A69-0270-4069-8338-6A7BC56174EA}">
      <dgm:prSet/>
      <dgm:spPr/>
      <dgm:t>
        <a:bodyPr/>
        <a:lstStyle/>
        <a:p>
          <a:endParaRPr lang="ru-RU"/>
        </a:p>
      </dgm:t>
    </dgm:pt>
    <dgm:pt modelId="{115E4099-2FAE-452B-A9F5-8AFE830232F9}" type="pres">
      <dgm:prSet presAssocID="{FF082AEF-BDDB-480D-B929-C447CD54D52B}" presName="Name0" presStyleCnt="0">
        <dgm:presLayoutVars>
          <dgm:chMax val="2"/>
          <dgm:chPref val="2"/>
          <dgm:dir/>
          <dgm:animOne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F57DA68E-C957-4136-BE3B-59DB12259A28}" type="pres">
      <dgm:prSet presAssocID="{FF082AEF-BDDB-480D-B929-C447CD54D52B}" presName="Background" presStyleLbl="bgImgPlace1" presStyleIdx="0" presStyleCnt="1" custLinFactNeighborX="738" custLinFactNeighborY="-6989"/>
      <dgm:spPr>
        <a:ln>
          <a:noFill/>
        </a:ln>
        <a:effectLst>
          <a:outerShdw blurRad="107950" dist="12700" dir="5400000" algn="ctr">
            <a:srgbClr val="000000"/>
          </a:outerShdw>
        </a:effectLst>
        <a:scene3d>
          <a:camera prst="orthographicFront">
            <a:rot lat="0" lon="0" rev="0"/>
          </a:camera>
          <a:lightRig rig="soft" dir="t">
            <a:rot lat="0" lon="0" rev="0"/>
          </a:lightRig>
        </a:scene3d>
        <a:sp3d contourW="44450" prstMaterial="matte">
          <a:bevelT w="63500" h="63500" prst="artDeco"/>
          <a:contourClr>
            <a:srgbClr val="FFFFFF"/>
          </a:contourClr>
        </a:sp3d>
      </dgm:spPr>
    </dgm:pt>
    <dgm:pt modelId="{C11DFB52-ED24-4BF2-A79E-8A44FB13560A}" type="pres">
      <dgm:prSet presAssocID="{FF082AEF-BDDB-480D-B929-C447CD54D52B}" presName="ParentText1" presStyleLbl="revTx" presStyleIdx="0" presStyleCnt="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47DA0A3-36AF-4CD9-A4E0-C816C18523EC}" type="pres">
      <dgm:prSet presAssocID="{FF082AEF-BDDB-480D-B929-C447CD54D52B}" presName="ParentText2" presStyleLbl="revTx" presStyleIdx="1" presStyleCnt="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FE3ED87-96D1-4233-B084-45B3B0465403}" type="pres">
      <dgm:prSet presAssocID="{FF082AEF-BDDB-480D-B929-C447CD54D52B}" presName="Plus" presStyleLbl="alignNode1" presStyleIdx="0" presStyleCnt="2" custLinFactNeighborX="-15844" custLinFactNeighborY="-24570"/>
      <dgm:spPr/>
    </dgm:pt>
    <dgm:pt modelId="{858F2D4E-4939-4472-81B8-AA297F24CC40}" type="pres">
      <dgm:prSet presAssocID="{FF082AEF-BDDB-480D-B929-C447CD54D52B}" presName="Minus" presStyleLbl="alignNode1" presStyleIdx="1" presStyleCnt="2" custLinFactY="-17352" custLinFactNeighborX="1870" custLinFactNeighborY="-100000"/>
      <dgm:spPr/>
    </dgm:pt>
    <dgm:pt modelId="{A3F8A947-4568-44CD-94A5-0AAB9CE4B919}" type="pres">
      <dgm:prSet presAssocID="{FF082AEF-BDDB-480D-B929-C447CD54D52B}" presName="Divider" presStyleLbl="parChTrans1D1" presStyleIdx="0" presStyleCnt="1"/>
      <dgm:spPr/>
    </dgm:pt>
  </dgm:ptLst>
  <dgm:cxnLst>
    <dgm:cxn modelId="{1BA368C5-378C-4619-80F8-1751AD6559B9}" srcId="{FF082AEF-BDDB-480D-B929-C447CD54D52B}" destId="{A6022863-AA3D-4D9B-9F73-C7D6BE598A77}" srcOrd="0" destOrd="0" parTransId="{CF321895-3B2A-4B89-AEDE-1B5E13DB7308}" sibTransId="{96A83018-D901-43DA-B420-4652C5B7C5C3}"/>
    <dgm:cxn modelId="{44A4425B-599D-4FC1-BE9F-FCA92EBED9AC}" type="presOf" srcId="{D8B4ACA3-1A90-4347-A1B2-B12B6544ED83}" destId="{D47DA0A3-36AF-4CD9-A4E0-C816C18523EC}" srcOrd="0" destOrd="0" presId="urn:microsoft.com/office/officeart/2009/3/layout/PlusandMinus"/>
    <dgm:cxn modelId="{73D66A69-0270-4069-8338-6A7BC56174EA}" srcId="{FF082AEF-BDDB-480D-B929-C447CD54D52B}" destId="{D8B4ACA3-1A90-4347-A1B2-B12B6544ED83}" srcOrd="1" destOrd="0" parTransId="{F351794A-EDD8-4334-BFFB-9CE083DDA300}" sibTransId="{E540A8EE-6DFD-4597-A618-5EB95AF337F7}"/>
    <dgm:cxn modelId="{FD10CE8E-A5C2-49E5-B006-B54968622139}" type="presOf" srcId="{FF082AEF-BDDB-480D-B929-C447CD54D52B}" destId="{115E4099-2FAE-452B-A9F5-8AFE830232F9}" srcOrd="0" destOrd="0" presId="urn:microsoft.com/office/officeart/2009/3/layout/PlusandMinus"/>
    <dgm:cxn modelId="{2DEB2C6E-A123-445C-9627-BCC504793AA1}" type="presOf" srcId="{A6022863-AA3D-4D9B-9F73-C7D6BE598A77}" destId="{C11DFB52-ED24-4BF2-A79E-8A44FB13560A}" srcOrd="0" destOrd="0" presId="urn:microsoft.com/office/officeart/2009/3/layout/PlusandMinus"/>
    <dgm:cxn modelId="{578CE873-F6BC-4857-A78C-A828AC2F3D87}" type="presParOf" srcId="{115E4099-2FAE-452B-A9F5-8AFE830232F9}" destId="{F57DA68E-C957-4136-BE3B-59DB12259A28}" srcOrd="0" destOrd="0" presId="urn:microsoft.com/office/officeart/2009/3/layout/PlusandMinus"/>
    <dgm:cxn modelId="{A19E754B-B57C-453B-B402-DDF421BF115E}" type="presParOf" srcId="{115E4099-2FAE-452B-A9F5-8AFE830232F9}" destId="{C11DFB52-ED24-4BF2-A79E-8A44FB13560A}" srcOrd="1" destOrd="0" presId="urn:microsoft.com/office/officeart/2009/3/layout/PlusandMinus"/>
    <dgm:cxn modelId="{D42C4602-90B7-43DF-8518-C76F743B045A}" type="presParOf" srcId="{115E4099-2FAE-452B-A9F5-8AFE830232F9}" destId="{D47DA0A3-36AF-4CD9-A4E0-C816C18523EC}" srcOrd="2" destOrd="0" presId="urn:microsoft.com/office/officeart/2009/3/layout/PlusandMinus"/>
    <dgm:cxn modelId="{9E38A1E4-8C36-4F7B-9294-4AC107CE3B89}" type="presParOf" srcId="{115E4099-2FAE-452B-A9F5-8AFE830232F9}" destId="{1FE3ED87-96D1-4233-B084-45B3B0465403}" srcOrd="3" destOrd="0" presId="urn:microsoft.com/office/officeart/2009/3/layout/PlusandMinus"/>
    <dgm:cxn modelId="{6872F0C0-87D9-4971-AF78-11DB91BF1DE7}" type="presParOf" srcId="{115E4099-2FAE-452B-A9F5-8AFE830232F9}" destId="{858F2D4E-4939-4472-81B8-AA297F24CC40}" srcOrd="4" destOrd="0" presId="urn:microsoft.com/office/officeart/2009/3/layout/PlusandMinus"/>
    <dgm:cxn modelId="{816028F5-8E7B-4768-9E4A-61E1AB841A88}" type="presParOf" srcId="{115E4099-2FAE-452B-A9F5-8AFE830232F9}" destId="{A3F8A947-4568-44CD-94A5-0AAB9CE4B919}" srcOrd="5" destOrd="0" presId="urn:microsoft.com/office/officeart/2009/3/layout/PlusandMinu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SquareAccentList">
  <dgm:title val=""/>
  <dgm:desc val=""/>
  <dgm:catLst>
    <dgm:cat type="list" pri="55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20">
          <dgm:prSet phldr="1"/>
        </dgm:pt>
        <dgm:pt modelId="21">
          <dgm:prSet phldr="1"/>
        </dgm:pt>
        <dgm:pt modelId="22">
          <dgm:prSet phldr="1"/>
        </dgm:pt>
        <dgm:pt modelId="23">
          <dgm:prSet phldr="1"/>
        </dgm:pt>
      </dgm:ptLst>
      <dgm:cxnLst>
        <dgm:cxn modelId="1" srcId="0" destId="10" srcOrd="0" destOrd="0"/>
        <dgm:cxn modelId="2" srcId="10" destId="11" srcOrd="0" destOrd="0"/>
        <dgm:cxn modelId="3" srcId="10" destId="12" srcOrd="1" destOrd="0"/>
        <dgm:cxn modelId="4" srcId="10" destId="13" srcOrd="2" destOrd="0"/>
        <dgm:cxn modelId="5" srcId="0" destId="20" srcOrd="0" destOrd="0"/>
        <dgm:cxn modelId="6" srcId="20" destId="21" srcOrd="0" destOrd="0"/>
        <dgm:cxn modelId="7" srcId="20" destId="22" srcOrd="1" destOrd="0"/>
        <dgm:cxn modelId="8" srcId="20" destId="23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20">
          <dgm:prSet phldr="1"/>
        </dgm:pt>
        <dgm:pt modelId="21">
          <dgm:prSet phldr="1"/>
        </dgm:pt>
        <dgm:pt modelId="22">
          <dgm:prSet phldr="1"/>
        </dgm:pt>
        <dgm:pt modelId="23">
          <dgm:prSet phldr="1"/>
        </dgm:pt>
      </dgm:ptLst>
      <dgm:cxnLst>
        <dgm:cxn modelId="1" srcId="0" destId="10" srcOrd="0" destOrd="0"/>
        <dgm:cxn modelId="2" srcId="10" destId="11" srcOrd="0" destOrd="0"/>
        <dgm:cxn modelId="3" srcId="10" destId="12" srcOrd="1" destOrd="0"/>
        <dgm:cxn modelId="4" srcId="10" destId="13" srcOrd="2" destOrd="0"/>
        <dgm:cxn modelId="5" srcId="0" destId="20" srcOrd="0" destOrd="0"/>
        <dgm:cxn modelId="6" srcId="20" destId="21" srcOrd="0" destOrd="0"/>
        <dgm:cxn modelId="7" srcId="20" destId="22" srcOrd="1" destOrd="0"/>
        <dgm:cxn modelId="8" srcId="20" destId="23" srcOrd="2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20">
          <dgm:prSet phldr="1"/>
        </dgm:pt>
        <dgm:pt modelId="21">
          <dgm:prSet phldr="1"/>
        </dgm:pt>
        <dgm:pt modelId="22">
          <dgm:prSet phldr="1"/>
        </dgm:pt>
        <dgm:pt modelId="23">
          <dgm:prSet phldr="1"/>
        </dgm:pt>
      </dgm:ptLst>
      <dgm:cxnLst>
        <dgm:cxn modelId="1" srcId="0" destId="10" srcOrd="0" destOrd="0"/>
        <dgm:cxn modelId="2" srcId="10" destId="11" srcOrd="0" destOrd="0"/>
        <dgm:cxn modelId="3" srcId="10" destId="12" srcOrd="1" destOrd="0"/>
        <dgm:cxn modelId="4" srcId="10" destId="13" srcOrd="2" destOrd="0"/>
        <dgm:cxn modelId="5" srcId="0" destId="20" srcOrd="0" destOrd="0"/>
        <dgm:cxn modelId="6" srcId="20" destId="21" srcOrd="0" destOrd="0"/>
        <dgm:cxn modelId="7" srcId="20" destId="22" srcOrd="1" destOrd="0"/>
        <dgm:cxn modelId="8" srcId="20" destId="23" srcOrd="2" destOrd="0"/>
      </dgm:cxnLst>
      <dgm:bg/>
      <dgm:whole/>
    </dgm:dataModel>
  </dgm:clrData>
  <dgm:layoutNode name="layout">
    <dgm:varLst>
      <dgm:chMax/>
      <dgm:chPref/>
      <dgm:dir/>
      <dgm:resizeHandles/>
    </dgm:varLst>
    <dgm:choose name="Name0">
      <dgm:if name="Name1" func="var" arg="dir" op="equ" val="norm">
        <dgm:alg type="hierChild">
          <dgm:param type="linDir" val="fromL"/>
          <dgm:param type="vertAlign" val="t"/>
          <dgm:param type="nodeVertAlign" val="t"/>
          <dgm:param type="horzAlign" val="ctr"/>
          <dgm:param type="fallback" val="1D"/>
        </dgm:alg>
      </dgm:if>
      <dgm:else name="Name2">
        <dgm:alg type="hierChild">
          <dgm:param type="linDir" val="fromR"/>
          <dgm:param type="vertAlign" val="t"/>
          <dgm:param type="nodeVertAlign" val="t"/>
          <dgm:param type="horzAlign" val="ctr"/>
          <dgm:param type="fallback" val="1D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Parent" op="equ" val="65"/>
      <dgm:constr type="primFontSz" for="des" forName="Child" op="equ" val="65"/>
      <dgm:constr type="primFontSz" for="des" forName="Child" refType="primFontSz" refFor="des" refForName="Parent" op="lte"/>
      <dgm:constr type="w" for="des" forName="rootComposite" refType="h" refFor="des" refForName="rootComposite" fact="3.0396"/>
      <dgm:constr type="h" for="des" forName="rootComposite" refType="h"/>
      <dgm:constr type="w" for="des" forName="childComposite" refType="w" refFor="des" refForName="rootComposite"/>
      <dgm:constr type="h" for="des" forName="childComposite" refType="h" refFor="des" refForName="rootComposite" fact="0.5205"/>
      <dgm:constr type="sibSp" refType="w" refFor="des" refForName="rootComposite" fact="0.05"/>
      <dgm:constr type="sp" for="des" forName="root" refType="h" refFor="des" refForName="childComposite" fact="0.2855"/>
    </dgm:constrLst>
    <dgm:ruleLst/>
    <dgm:forEach name="Name3" axis="ch">
      <dgm:forEach name="Name4" axis="self" ptType="node" cnt="1">
        <dgm:layoutNode name="root">
          <dgm:varLst>
            <dgm:chMax/>
            <dgm:chPref/>
          </dgm:varLst>
          <dgm:alg type="hierRoot">
            <dgm:param type="hierAlign" val="tL"/>
          </dgm:alg>
          <dgm:shape xmlns:r="http://schemas.openxmlformats.org/officeDocument/2006/relationships" r:blip="">
            <dgm:adjLst/>
          </dgm:shape>
          <dgm:presOf/>
          <dgm:constrLst/>
          <dgm:ruleLst/>
          <dgm:layoutNode name="rootComposite">
            <dgm:varLst/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5">
              <dgm:if name="Name6" func="var" arg="dir" op="equ" val="norm">
                <dgm:constrLst>
                  <dgm:constr type="l" for="ch" forName="Parent" refType="w" fact="0"/>
                  <dgm:constr type="t" for="ch" forName="Parent" refType="h" fact="0"/>
                  <dgm:constr type="w" for="ch" forName="Parent" refType="w"/>
                  <dgm:constr type="h" for="ch" forName="Parent" refType="h" fact="0.6424"/>
                  <dgm:constr type="l" for="ch" forName="ParentAccent" refType="w" fact="0"/>
                  <dgm:constr type="b" for="ch" forName="ParentAccent" refType="h"/>
                  <dgm:constr type="w" for="ch" forName="ParentAccent" refType="w"/>
                  <dgm:constr type="h" for="ch" forName="ParentAccent" refType="h" fact="0.3576"/>
                  <dgm:constr type="l" for="ch" forName="ParentSmallAccent" refType="w" fact="0"/>
                  <dgm:constr type="b" for="ch" forName="ParentSmallAccent" refType="h"/>
                  <dgm:constr type="w" for="ch" forName="ParentSmallAccent" refType="h" fact="0.2233"/>
                  <dgm:constr type="h" for="ch" forName="ParentSmallAccent" refType="h" fact="0.2233"/>
                </dgm:constrLst>
              </dgm:if>
              <dgm:else name="Name7">
                <dgm:constrLst>
                  <dgm:constr type="l" for="ch" forName="Parent" refType="w" fact="0"/>
                  <dgm:constr type="t" for="ch" forName="Parent" refType="h" fact="0"/>
                  <dgm:constr type="w" for="ch" forName="Parent" refType="w"/>
                  <dgm:constr type="h" for="ch" forName="Parent" refType="h" fact="0.6424"/>
                  <dgm:constr type="l" for="ch" forName="ParentAccent" refType="w" fact="0"/>
                  <dgm:constr type="b" for="ch" forName="ParentAccent" refType="h"/>
                  <dgm:constr type="w" for="ch" forName="ParentAccent" refType="w"/>
                  <dgm:constr type="h" for="ch" forName="ParentAccent" refType="h" fact="0.3576"/>
                  <dgm:constr type="r" for="ch" forName="ParentSmallAccent" refType="w"/>
                  <dgm:constr type="b" for="ch" forName="ParentSmallAccent" refType="h"/>
                  <dgm:constr type="w" for="ch" forName="ParentSmallAccent" refType="h" fact="0.2233"/>
                  <dgm:constr type="h" for="ch" forName="ParentSmallAccent" refType="h" fact="0.2233"/>
                </dgm:constrLst>
              </dgm:else>
            </dgm:choose>
            <dgm:ruleLst/>
            <dgm:layoutNode name="ParentAccent" styleLbl="alignNode1">
              <dgm:alg type="sp"/>
              <dgm:shape xmlns:r="http://schemas.openxmlformats.org/officeDocument/2006/relationships" type="rect" r:blip="">
                <dgm:adjLst/>
              </dgm:shape>
              <dgm:presOf/>
            </dgm:layoutNode>
            <dgm:layoutNode name="ParentSmallAccent" styleLbl="fgAcc1">
              <dgm:alg type="sp"/>
              <dgm:shape xmlns:r="http://schemas.openxmlformats.org/officeDocument/2006/relationships" type="rect" r:blip="">
                <dgm:adjLst/>
              </dgm:shape>
              <dgm:presOf/>
            </dgm:layoutNode>
            <dgm:layoutNode name="Parent" styleLbl="revTx">
              <dgm:varLst>
                <dgm:chMax/>
                <dgm:chPref val="4"/>
                <dgm:bulletEnabled val="1"/>
              </dgm:varLst>
              <dgm:choose name="Name8">
                <dgm:if name="Name9" func="var" arg="dir" op="equ" val="norm">
                  <dgm:alg type="tx">
                    <dgm:param type="txAnchorVertCh" val="mid"/>
                    <dgm:param type="parTxLTRAlign" val="l"/>
                  </dgm:alg>
                </dgm:if>
                <dgm:else name="Name10">
                  <dgm:alg type="tx">
                    <dgm:param type="txAnchorVertCh" val="mid"/>
                    <dgm:param type="parTxLTRAlign" val="r"/>
                  </dgm:alg>
                </dgm:else>
              </dgm:choose>
              <dgm:shape xmlns:r="http://schemas.openxmlformats.org/officeDocument/2006/relationships" type="rect" r:blip="">
                <dgm:adjLst/>
              </dgm:shape>
              <dgm:presOf axis="self" ptType="node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  <dgm:rule type="primFontSz" val="65" fact="NaN" max="NaN"/>
              </dgm:ruleLst>
            </dgm:layoutNode>
          </dgm:layoutNode>
          <dgm:layoutNode name="childShape">
            <dgm:varLst>
              <dgm:chMax val="0"/>
              <dgm:chPref val="0"/>
            </dgm:varLst>
            <dgm:alg type="hierChild">
              <dgm:param type="chAlign" val="r"/>
              <dgm:param type="linDir" val="fromT"/>
              <dgm:param type="fallback" val="2D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node">
                <dgm:layoutNode name="childComposite">
                  <dgm:varLst>
                    <dgm:chMax val="0"/>
                    <dgm:chPref val="0"/>
                  </dgm:varLst>
                  <dgm:alg type="composite"/>
                  <dgm:shape xmlns:r="http://schemas.openxmlformats.org/officeDocument/2006/relationships" r:blip="">
                    <dgm:adjLst/>
                  </dgm:shape>
                  <dgm:presOf/>
                  <dgm:choose name="Name13">
                    <dgm:if name="Name14" func="var" arg="dir" op="equ" val="norm">
                      <dgm:constrLst>
                        <dgm:constr type="w" for="ch" forName="ChildAccent" refType="h" fact="0.429"/>
                        <dgm:constr type="h" for="ch" forName="ChildAccent" refType="h" fact="0.429"/>
                        <dgm:constr type="l" for="ch" forName="ChildAccent" refType="w" fact="0"/>
                        <dgm:constr type="t" for="ch" forName="ChildAccent" refType="h" fact="0.2855"/>
                        <dgm:constr type="w" for="ch" forName="Child" refType="w" fact="0.93"/>
                        <dgm:constr type="h" for="ch" forName="Child" refType="h"/>
                        <dgm:constr type="l" for="ch" forName="Child" refType="w" fact="0.07"/>
                        <dgm:constr type="t" for="ch" forName="Child" refType="h" fact="0"/>
                      </dgm:constrLst>
                    </dgm:if>
                    <dgm:else name="Name15">
                      <dgm:constrLst>
                        <dgm:constr type="w" for="ch" forName="ChildAccent" refType="h" fact="0.429"/>
                        <dgm:constr type="h" for="ch" forName="ChildAccent" refType="h" fact="0.429"/>
                        <dgm:constr type="r" for="ch" forName="ChildAccent" refType="w"/>
                        <dgm:constr type="t" for="ch" forName="ChildAccent" refType="h" fact="0.2855"/>
                        <dgm:constr type="w" for="ch" forName="Child" refType="w" fact="0.93"/>
                        <dgm:constr type="h" for="ch" forName="Child" refType="h"/>
                        <dgm:constr type="r" for="ch" forName="Child" refType="w" fact="0.93"/>
                        <dgm:constr type="t" for="ch" forName="Child" refType="h" fact="0"/>
                      </dgm:constrLst>
                    </dgm:else>
                  </dgm:choose>
                  <dgm:ruleLst/>
                  <dgm:layoutNode name="ChildAccent" styleLbl="solidFgAcc1">
                    <dgm:alg type="sp"/>
                    <dgm:shape xmlns:r="http://schemas.openxmlformats.org/officeDocument/2006/relationships" type="rect" r:blip="">
                      <dgm:adjLst/>
                    </dgm:shape>
                    <dgm:presOf/>
                  </dgm:layoutNode>
                  <dgm:layoutNode name="Child" styleLbl="revTx">
                    <dgm:varLst>
                      <dgm:chMax val="0"/>
                      <dgm:chPref val="0"/>
                      <dgm:bulletEnabled val="1"/>
                    </dgm:varLst>
                    <dgm:choose name="Name16">
                      <dgm:if name="Name17" func="var" arg="dir" op="equ" val="norm">
                        <dgm:alg type="tx">
                          <dgm:param type="txAnchorVertCh" val="mid"/>
                          <dgm:param type="parTxLTRAlign" val="l"/>
                        </dgm:alg>
                      </dgm:if>
                      <dgm:else name="Name18">
                        <dgm:alg type="tx">
                          <dgm:param type="txAnchorVertCh" val="mid"/>
                          <dgm:param type="parTxLTRAlign" val="r"/>
                        </dgm:alg>
                      </dgm:else>
                    </dgm:choose>
                    <dgm:shape xmlns:r="http://schemas.openxmlformats.org/officeDocument/2006/relationships" type="rect" r:blip="">
                      <dgm:adjLst/>
                    </dgm:shape>
                    <dgm:presOf axis="desOrSelf" ptType="node node"/>
                    <dgm:ruleLst>
                      <dgm:rule type="primFontSz" val="5" fact="NaN" max="NaN"/>
                    </dgm:ruleLst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arrow6">
  <dgm:title val=""/>
  <dgm:desc val=""/>
  <dgm:catLst>
    <dgm:cat type="relationship" pri="4000"/>
    <dgm:cat type="process" pri="2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4" srcId="0" destId="1" srcOrd="0" destOrd="0"/>
        <dgm:cxn modelId="5" srcId="0" destId="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clrData>
  <dgm:layoutNode name="compositeShape">
    <dgm:varLst>
      <dgm:chMax val="2"/>
      <dgm:dir/>
      <dgm:resizeHandles val="exact"/>
    </dgm:varLst>
    <dgm:alg type="composite">
      <dgm:param type="horzAlign" val="ctr"/>
      <dgm:param type="vertAlign" val="mid"/>
      <dgm:param type="ar" val="2.5"/>
    </dgm:alg>
    <dgm:shape xmlns:r="http://schemas.openxmlformats.org/officeDocument/2006/relationships" r:blip="">
      <dgm:adjLst/>
    </dgm:shape>
    <dgm:presOf/>
    <dgm:constrLst>
      <dgm:constr type="primFontSz" for="des" ptType="node" op="equ"/>
      <dgm:constr type="w" for="ch" forName="ribbon" refType="h" refFor="ch" refForName="ribbon" fact="2.5"/>
      <dgm:constr type="h" for="ch" forName="leftArrowText" refType="h" fact="0.49"/>
      <dgm:constr type="ctrY" for="ch" forName="leftArrowText" refType="ctrY" refFor="ch" refForName="ribbon"/>
      <dgm:constr type="ctrYOff" for="ch" forName="leftArrowText" refType="h" refFor="ch" refForName="ribbon" fact="-0.08"/>
      <dgm:constr type="l" for="ch" forName="leftArrowText" refType="w" refFor="ch" refForName="ribbon" fact="0.12"/>
      <dgm:constr type="r" for="ch" forName="leftArrowText" refType="w" refFor="ch" refForName="ribbon" fact="0.45"/>
      <dgm:constr type="h" for="ch" forName="rightArrowText" refType="h" fact="0.49"/>
      <dgm:constr type="ctrY" for="ch" forName="rightArrowText" refType="ctrY" refFor="ch" refForName="ribbon"/>
      <dgm:constr type="ctrYOff" for="ch" forName="rightArrowText" refType="h" refFor="ch" refForName="ribbon" fact="0.08"/>
      <dgm:constr type="l" for="ch" forName="rightArrowText" refType="w" refFor="ch" refForName="ribbon" fact="0.5"/>
      <dgm:constr type="r" for="ch" forName="rightArrowText" refType="w" refFor="ch" refForName="ribbon" fact="0.89"/>
    </dgm:constrLst>
    <dgm:ruleLst/>
    <dgm:choose name="Name0">
      <dgm:if name="Name1" axis="ch" ptType="node" func="cnt" op="gte" val="1">
        <dgm:layoutNode name="ribbon" styleLbl="node1">
          <dgm:alg type="sp"/>
          <dgm:shape xmlns:r="http://schemas.openxmlformats.org/officeDocument/2006/relationships" type="leftRightRibbon" r:blip="">
            <dgm:adjLst/>
          </dgm:shape>
          <dgm:presOf/>
          <dgm:constrLst/>
          <dgm:ruleLst/>
        </dgm:layoutNode>
        <dgm:layoutNode name="leftArrowText" styleLbl="node1">
          <dgm:varLst>
            <dgm:chMax val="0"/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rect" r:blip="" hideGeom="1">
            <dgm:adjLst/>
          </dgm:shape>
          <dgm:choose name="Name2">
            <dgm:if name="Name3" func="var" arg="dir" op="equ" val="norm">
              <dgm:presOf axis="ch desOrSelf" ptType="node node" st="1 1" cnt="1 0"/>
            </dgm:if>
            <dgm:else name="Name4">
              <dgm:presOf axis="ch desOrSelf" ptType="node node" st="2 1" cnt="1 0"/>
            </dgm:else>
          </dgm:choose>
          <dgm:constrLst>
            <dgm:constr type="primFontSz" val="65"/>
            <dgm:constr type="tMarg" refType="primFontSz" fact="0.28"/>
            <dgm:constr type="lMarg"/>
            <dgm:constr type="bMarg" refType="primFontSz" fact="0.3"/>
            <dgm:constr type="rMarg"/>
          </dgm:constrLst>
          <dgm:ruleLst>
            <dgm:rule type="primFontSz" val="5" fact="NaN" max="NaN"/>
          </dgm:ruleLst>
        </dgm:layoutNode>
        <dgm:layoutNode name="rightArrowText" styleLbl="node1">
          <dgm:varLst>
            <dgm:chMax val="0"/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rect" r:blip="" hideGeom="1">
            <dgm:adjLst/>
          </dgm:shape>
          <dgm:choose name="Name5">
            <dgm:if name="Name6" func="var" arg="dir" op="equ" val="norm">
              <dgm:presOf axis="ch desOrSelf" ptType="node node" st="2 1" cnt="1 0"/>
            </dgm:if>
            <dgm:else name="Name7">
              <dgm:presOf axis="ch desOrSelf" ptType="node node" st="1 1" cnt="1 0"/>
            </dgm:else>
          </dgm:choose>
          <dgm:constrLst>
            <dgm:constr type="primFontSz" val="65"/>
            <dgm:constr type="tMarg" refType="primFontSz" fact="0.28"/>
            <dgm:constr type="lMarg"/>
            <dgm:constr type="bMarg" refType="primFontSz" fact="0.3"/>
            <dgm:constr type="rMarg"/>
          </dgm:constrLst>
          <dgm:ruleLst>
            <dgm:rule type="primFontSz" val="5" fact="NaN" max="NaN"/>
          </dgm:ruleLst>
        </dgm:layoutNode>
      </dgm:if>
      <dgm:else name="Name8"/>
    </dgm:choose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hProcess7">
  <dgm:title val=""/>
  <dgm:desc val=""/>
  <dgm:catLst>
    <dgm:cat type="process" pri="21000"/>
    <dgm:cat type="list" pri="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23" srcId="2" destId="21" srcOrd="0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L"/>
          <dgm:param type="nodeVertAlign" val="t"/>
        </dgm:alg>
      </dgm:if>
      <dgm:else name="Name3">
        <dgm:alg type="lin">
          <dgm:param type="linDir" val="fromR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Node" refType="h"/>
      <dgm:constr type="w" for="ch" forName="compositeNode" refType="w"/>
      <dgm:constr type="w" for="ch" forName="hSp" refType="w" refFor="ch" refForName="compositeNode" fact="-0.035"/>
      <dgm:constr type="w" for="des" forName="simulatedConn" refType="w" refFor="ch" refForName="compositeNode" fact="0.15"/>
      <dgm:constr type="h" for="des" forName="simulatedConn" refType="w" refFor="des" refForName="simulatedConn"/>
      <dgm:constr type="h" for="des" forName="vSp1" refType="w" refFor="ch" refForName="compositeNode" fact="0.8"/>
      <dgm:constr type="h" for="des" forName="vSp2" refType="w" refFor="ch" refForName="compositeNode" fact="0.07"/>
      <dgm:constr type="w" for="ch" forName="vProcSp" refType="w" refFor="des" refForName="simulatedConn" op="equ"/>
      <dgm:constr type="h" for="ch" forName="vProcSp" refType="h" refFor="ch" refForName="compositeNode" op="equ"/>
      <dgm:constr type="w" for="ch" forName="sibTrans" refType="w" refFor="ch" refForName="compositeNode" fact="-0.08"/>
      <dgm:constr type="primFontSz" for="des" forName="parentNode" op="equ"/>
      <dgm:constr type="primFontSz" for="des" forName="childNode" op="equ"/>
    </dgm:constrLst>
    <dgm:ruleLst/>
    <dgm:forEach name="Name4" axis="ch" ptType="node">
      <dgm:layoutNode name="compositeNode">
        <dgm:varLst>
          <dgm:bulletEnabled val="1"/>
        </dgm:varLst>
        <dgm:alg type="composite"/>
        <dgm:choose name="Name5">
          <dgm:if name="Name6" func="var" arg="dir" op="equ" val="norm">
            <dgm:constrLst>
              <dgm:constr type="h" refType="w" op="lte" fact="1.2"/>
              <dgm:constr type="w" for="ch" forName="bgRect" refType="w"/>
              <dgm:constr type="h" for="ch" forName="bgRect" refType="h"/>
              <dgm:constr type="t" for="ch" forName="bgRect"/>
              <dgm:constr type="l" for="ch" forName="bgRect"/>
              <dgm:constr type="w" for="ch" forName="parentNode" refType="w" refFor="ch" refForName="bgRect" fact="0.2"/>
              <dgm:constr type="h" for="ch" forName="parentNode" refType="h" fact="0.82"/>
              <dgm:constr type="t" for="ch" forName="parentNode"/>
              <dgm:constr type="l" for="ch" forName="parentNode"/>
              <dgm:constr type="r" for="ch" forName="childNode" refType="r" refFor="ch" refForName="bgRect" fact="0.945"/>
              <dgm:constr type="h" for="ch" forName="childNode" refType="h" refFor="ch" refForName="bgRect" op="equ"/>
              <dgm:constr type="t" for="ch" forName="childNode"/>
              <dgm:constr type="l" for="ch" forName="childNode" refType="r" refFor="ch" refForName="parentNode"/>
            </dgm:constrLst>
          </dgm:if>
          <dgm:else name="Name7">
            <dgm:constrLst>
              <dgm:constr type="h" refType="w" op="lte" fact="1.2"/>
              <dgm:constr type="w" for="ch" forName="bgRect" refType="w"/>
              <dgm:constr type="h" for="ch" forName="bgRect" refType="h"/>
              <dgm:constr type="t" for="ch" forName="bgRect"/>
              <dgm:constr type="r" for="ch" forName="bgRect" refType="w"/>
              <dgm:constr type="w" for="ch" forName="parentNode" refType="w" refFor="ch" refForName="bgRect" fact="0.2"/>
              <dgm:constr type="h" for="ch" forName="parentNode" refType="h" fact="0.82"/>
              <dgm:constr type="t" for="ch" forName="parentNode"/>
              <dgm:constr type="r" for="ch" forName="parentNode" refType="w"/>
              <dgm:constr type="h" for="ch" forName="childNode" refType="h" refFor="ch" refForName="bgRect"/>
              <dgm:constr type="t" for="ch" forName="childNode"/>
              <dgm:constr type="r" for="ch" forName="childNode" refType="l" refFor="ch" refForName="parentNode"/>
              <dgm:constr type="l" for="ch" forName="childNode" refType="w" refFor="ch" refForName="bgRect" fact="0.055"/>
            </dgm:constrLst>
          </dgm:else>
        </dgm:choose>
        <dgm:ruleLst>
          <dgm:rule type="w" for="ch" forName="childNode" val="NaN" fact="NaN" max="30"/>
        </dgm:ruleLst>
        <dgm:layoutNode name="bgRect" styleLbl="node1">
          <dgm:alg type="sp"/>
          <dgm:shape xmlns:r="http://schemas.openxmlformats.org/officeDocument/2006/relationships" type="roundRect" r:blip="" zOrderOff="-1">
            <dgm:adjLst>
              <dgm:adj idx="1" val="0.05"/>
            </dgm:adjLst>
          </dgm:shape>
          <dgm:presOf axis="self"/>
          <dgm:constrLst/>
          <dgm:ruleLst/>
        </dgm:layoutNode>
        <dgm:layoutNode name="parentNode" styleLbl="node1">
          <dgm:varLst>
            <dgm:chMax val="0"/>
            <dgm:bulletEnabled val="1"/>
          </dgm:varLst>
          <dgm:presOf axis="self"/>
          <dgm:choose name="Name8">
            <dgm:if name="Name9" func="var" arg="dir" op="equ" val="norm">
              <dgm:alg type="tx">
                <dgm:param type="autoTxRot" val="grav"/>
                <dgm:param type="txAnchorVert" val="t"/>
                <dgm:param type="parTxLTRAlign" val="r"/>
                <dgm:param type="parTxRTLAlign" val="r"/>
              </dgm:alg>
              <dgm:shape xmlns:r="http://schemas.openxmlformats.org/officeDocument/2006/relationships" rot="270" type="rect" r:blip="" hideGeom="1">
                <dgm:adjLst/>
              </dgm:shape>
              <dgm:constrLst>
                <dgm:constr type="primFontSz" val="65"/>
                <dgm:constr type="lMarg"/>
                <dgm:constr type="rMarg" refType="primFontSz" fact="0.35"/>
                <dgm:constr type="tMarg" refType="primFontSz" fact="0.27"/>
                <dgm:constr type="bMarg"/>
              </dgm:constrLst>
            </dgm:if>
            <dgm:else name="Name10">
              <dgm:alg type="tx">
                <dgm:param type="autoTxRot" val="grav"/>
                <dgm:param type="txAnchorVert" val="t"/>
                <dgm:param type="parTxLTRAlign" val="l"/>
                <dgm:param type="parTxRTLAlign" val="l"/>
              </dgm:alg>
              <dgm:shape xmlns:r="http://schemas.openxmlformats.org/officeDocument/2006/relationships" rot="90" type="rect" r:blip="" hideGeom="1">
                <dgm:adjLst/>
              </dgm:shape>
              <dgm:constrLst>
                <dgm:constr type="primFontSz" val="65"/>
                <dgm:constr type="lMarg" refType="primFontSz" fact="0.35"/>
                <dgm:constr type="rMarg"/>
                <dgm:constr type="tMarg" refType="primFontSz" fact="0.27"/>
                <dgm:constr type="bMarg"/>
              </dgm:constrLst>
            </dgm:else>
          </dgm:choose>
          <dgm:ruleLst>
            <dgm:rule type="primFontSz" val="5" fact="NaN" max="NaN"/>
          </dgm:ruleLst>
        </dgm:layoutNode>
        <dgm:choose name="Name11">
          <dgm:if name="Name12" axis="ch" ptType="node" func="cnt" op="gte" val="1">
            <dgm:layoutNode name="childNode" styleLbl="node1" moveWith="bgRect">
              <dgm:varLst>
                <dgm:bulletEnabled val="1"/>
              </dgm:varLst>
              <dgm:alg type="tx">
                <dgm:param type="parTxLTRAlign" val="l"/>
                <dgm:param type="parTxRTLAlign" val="r"/>
                <dgm:param type="txAnchorVert" val="t"/>
              </dgm:alg>
              <dgm:shape xmlns:r="http://schemas.openxmlformats.org/officeDocument/2006/relationships" type="rect" r:blip="" hideGeom="1">
                <dgm:adjLst/>
              </dgm:shape>
              <dgm:presOf axis="des" ptType="node"/>
              <dgm:constrLst>
                <dgm:constr type="primFontSz" val="65"/>
                <dgm:constr type="lMarg"/>
                <dgm:constr type="bMarg"/>
                <dgm:constr type="tMarg" refType="primFontSz" fact="0.27"/>
                <dgm:constr type="rMarg"/>
              </dgm:constrLst>
              <dgm:ruleLst>
                <dgm:rule type="prim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h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vProcSp" moveWith="bgRec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vSp1" refType="w"/>
            <dgm:constr type="w" for="ch" forName="simulatedConn" refType="w"/>
            <dgm:constr type="w" for="ch" forName="vSp2" refType="w"/>
          </dgm:constrLst>
          <dgm:ruleLst/>
          <dgm:layoutNode name="vSp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simulatedConn" styleLbl="solidFgAcc1">
            <dgm:alg type="sp"/>
            <dgm:choose name="Name15">
              <dgm:if name="Name16" func="var" arg="dir" op="equ" val="norm">
                <dgm:shape xmlns:r="http://schemas.openxmlformats.org/officeDocument/2006/relationships" rot="90" type="flowChartExtract" r:blip="">
                  <dgm:adjLst/>
                </dgm:shape>
              </dgm:if>
              <dgm:else name="Name17">
                <dgm:shape xmlns:r="http://schemas.openxmlformats.org/officeDocument/2006/relationships" rot="-90" type="flowChartExtract" r:blip="">
                  <dgm:adjLst/>
                </dgm:shape>
              </dgm:else>
            </dgm:choose>
            <dgm:presOf/>
            <dgm:constrLst/>
            <dgm:ruleLst/>
          </dgm:layoutNode>
          <dgm:layoutNode name="vSp2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9/3/layout/StepUpProcess">
  <dgm:title val=""/>
  <dgm:desc val=""/>
  <dgm:catLst>
    <dgm:cat type="process" pri="13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rootnode">
    <dgm:varLst>
      <dgm:chMax/>
      <dgm:chPref/>
      <dgm:dir/>
      <dgm:animLvl val="lvl"/>
    </dgm:varLst>
    <dgm:choose name="Name0">
      <dgm:if name="Name1" func="var" arg="dir" op="equ" val="norm">
        <dgm:alg type="snake">
          <dgm:param type="grDir" val="bL"/>
          <dgm:param type="flowDir" val="row"/>
          <dgm:param type="off" val="off"/>
          <dgm:param type="bkpt" val="fixed"/>
          <dgm:param type="bkPtFixedVal" val="1"/>
        </dgm:alg>
      </dgm:if>
      <dgm:else name="Name2">
        <dgm:alg type="snake">
          <dgm:param type="grDir" val="bR"/>
          <dgm:param type="flowDir" val="row"/>
          <dgm:param type="off" val="off"/>
          <dgm:param type="bkpt" val="fixed"/>
          <dgm:param type="bkPtFixedVal" val="1"/>
        </dgm:alg>
      </dgm:else>
    </dgm:choose>
    <dgm:shape xmlns:r="http://schemas.openxmlformats.org/officeDocument/2006/relationships" r:blip="">
      <dgm:adjLst/>
    </dgm:shape>
    <dgm:constrLst>
      <dgm:constr type="alignOff" forName="rootnode" val="1"/>
      <dgm:constr type="primFontSz" for="des" ptType="node" op="equ" val="65"/>
      <dgm:constr type="w" for="ch" forName="composite" refType="w"/>
      <dgm:constr type="h" for="ch" forName="composite" refType="h"/>
      <dgm:constr type="sp" refType="h" refFor="ch" refForName="composite" op="equ" fact="-0.765"/>
      <dgm:constr type="w" for="ch" forName="sibTrans" refType="w" fact="0.103"/>
      <dgm:constr type="h" for="ch" forName="sibTrans" refType="h" fact="0.103"/>
    </dgm:constrLst>
    <dgm:forEach name="nodesForEach" axis="ch" ptType="node">
      <dgm:layoutNode name="composite">
        <dgm:alg type="composite">
          <dgm:param type="ar" val="0.861"/>
        </dgm:alg>
        <dgm:shape xmlns:r="http://schemas.openxmlformats.org/officeDocument/2006/relationships" r:blip="">
          <dgm:adjLst/>
        </dgm:shape>
        <dgm:choose name="Name3">
          <dgm:if name="Name4" func="var" arg="dir" op="equ" val="norm">
            <dgm:constrLst>
              <dgm:constr type="l" for="ch" forName="LShape" refType="w" fact="0"/>
              <dgm:constr type="t" for="ch" forName="LShape" refType="h" fact="0.2347"/>
              <dgm:constr type="w" for="ch" forName="LShape" refType="w" fact="0.998"/>
              <dgm:constr type="h" for="ch" forName="LShape" refType="h" fact="0.5164"/>
              <dgm:constr type="r" for="ch" forName="ParentText" refType="w"/>
              <dgm:constr type="t" for="ch" forName="ParentText" refType="h" fact="0.32"/>
              <dgm:constr type="w" for="ch" forName="ParentText" refType="w" fact="0.901"/>
              <dgm:constr type="h" for="ch" forName="ParentText" refType="h" fact="0.68"/>
              <dgm:constr type="l" for="ch" forName="Triangle" refType="w" fact="0.83"/>
              <dgm:constr type="t" for="ch" forName="Triangle" refType="h" fact="0"/>
              <dgm:constr type="w" for="ch" forName="Triangle" refType="w" fact="0.17"/>
              <dgm:constr type="h" for="ch" forName="Triangle" refType="w" refFor="ch" refForName="Triangle"/>
            </dgm:constrLst>
          </dgm:if>
          <dgm:else name="Name5">
            <dgm:constrLst>
              <dgm:constr type="l" for="ch" forName="LShape" refType="w" fact="0.002"/>
              <dgm:constr type="t" for="ch" forName="LShape" refType="h" fact="0.2347"/>
              <dgm:constr type="w" for="ch" forName="LShape" refType="w"/>
              <dgm:constr type="h" for="ch" forName="LShape" refType="h" fact="0.5164"/>
              <dgm:constr type="l" for="ch" forName="ParentText" refType="w" fact="0"/>
              <dgm:constr type="t" for="ch" forName="ParentText" refType="h" fact="0.32"/>
              <dgm:constr type="w" for="ch" forName="ParentText" refType="w" fact="0.902"/>
              <dgm:constr type="h" for="ch" forName="ParentText" refType="h" fact="0.68"/>
              <dgm:constr type="l" for="ch" forName="Triangle" refType="w" fact="0"/>
              <dgm:constr type="t" for="ch" forName="Triangle" refType="h" fact="0"/>
              <dgm:constr type="w" for="ch" forName="Triangle" refType="w" fact="0.17"/>
              <dgm:constr type="h" for="ch" forName="Triangle" refType="w" refFor="ch" refForName="Triangle"/>
            </dgm:constrLst>
          </dgm:else>
        </dgm:choose>
        <dgm:layoutNode name="LShape" styleLbl="alignNode1">
          <dgm:alg type="sp"/>
          <dgm:choose name="Name6">
            <dgm:if name="Name7" func="var" arg="dir" op="equ" val="norm">
              <dgm:shape xmlns:r="http://schemas.openxmlformats.org/officeDocument/2006/relationships" rot="90" type="corner" r:blip="">
                <dgm:adjLst>
                  <dgm:adj idx="1" val="0.1612"/>
                  <dgm:adj idx="2" val="0.1611"/>
                </dgm:adjLst>
              </dgm:shape>
            </dgm:if>
            <dgm:else name="Name8">
              <dgm:shape xmlns:r="http://schemas.openxmlformats.org/officeDocument/2006/relationships" rot="180" type="corner" r:blip="">
                <dgm:adjLst>
                  <dgm:adj idx="1" val="0.1612"/>
                  <dgm:adj idx="2" val="0.1611"/>
                </dgm:adjLst>
              </dgm:shape>
            </dgm:else>
          </dgm:choose>
          <dgm:presOf/>
        </dgm:layoutNode>
        <dgm:layoutNode name="ParentText" styleLbl="revTx">
          <dgm:varLst>
            <dgm:chMax val="0"/>
            <dgm:chPref val="0"/>
            <dgm:bulletEnabled val="1"/>
          </dgm:varLst>
          <dgm:alg type="tx">
            <dgm:param type="parTxLTRAlign" val="l"/>
            <dgm:param type="txAnchorVert" val="t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choose name="Name9">
          <dgm:if name="Name10" axis="followSib" ptType="node" func="cnt" op="gte" val="1">
            <dgm:layoutNode name="Triangle" styleLbl="alignNode1">
              <dgm:alg type="sp"/>
              <dgm:choose name="Name11">
                <dgm:if name="Name12" func="var" arg="dir" op="equ" val="norm">
                  <dgm:shape xmlns:r="http://schemas.openxmlformats.org/officeDocument/2006/relationships" type="triangle" r:blip="">
                    <dgm:adjLst>
                      <dgm:adj idx="1" val="1"/>
                    </dgm:adjLst>
                  </dgm:shape>
                </dgm:if>
                <dgm:else name="Name13">
                  <dgm:shape xmlns:r="http://schemas.openxmlformats.org/officeDocument/2006/relationships" rot="90" type="triangle" r:blip="">
                    <dgm:adjLst>
                      <dgm:adj idx="1" val="1"/>
                    </dgm:adjLst>
                  </dgm:shape>
                </dgm:else>
              </dgm:choose>
              <dgm:presOf/>
            </dgm:layoutNode>
          </dgm:if>
          <dgm:else name="Name14"/>
        </dgm:choose>
      </dgm:layoutNode>
      <dgm:forEach name="sibTransForEach" axis="followSib" ptType="sibTrans" cnt="1">
        <dgm:layoutNode name="sibTrans">
          <dgm:alg type="composite">
            <dgm:param type="ar" val="0.861"/>
          </dgm:alg>
          <dgm:constrLst>
            <dgm:constr type="w" for="ch" forName="space" refType="w"/>
            <dgm:constr type="h" for="ch" forName="space" refType="w"/>
          </dgm:constrLst>
          <dgm:layoutNode name="space" styleLbl="alignNode1">
            <dgm:alg type="sp"/>
            <dgm:shape xmlns:r="http://schemas.openxmlformats.org/officeDocument/2006/relationships" r:blip="">
              <dgm:adjLst/>
            </dgm:shape>
            <dgm:presOf/>
          </dgm:layoutNode>
        </dgm:layoutNode>
      </dgm:forEach>
    </dgm:forEach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layout14.xml><?xml version="1.0" encoding="utf-8"?>
<dgm:layoutDef xmlns:dgm="http://schemas.openxmlformats.org/drawingml/2006/diagram" xmlns:a="http://schemas.openxmlformats.org/drawingml/2006/main" uniqueId="urn:microsoft.com/office/officeart/2005/8/layout/lProcess1">
  <dgm:title val=""/>
  <dgm:desc val=""/>
  <dgm:catLst>
    <dgm:cat type="process" pri="1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0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1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2"/>
      </dgm:ptLst>
      <dgm:cxnLst>
        <dgm:cxn modelId="3" srcId="0" destId="1" srcOrd="0" destOrd="0"/>
        <dgm:cxn modelId="4" srcId="0" destId="2" srcOrd="0" destOrd="0"/>
        <dgm:cxn modelId="5" srcId="1" destId="11" srcOrd="0" destOrd="0"/>
        <dgm:cxn modelId="6" srcId="2" destId="2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51" srcId="1" destId="11" srcOrd="0" destOrd="0"/>
        <dgm:cxn modelId="61" srcId="2" destId="21" srcOrd="0" destOrd="0"/>
        <dgm:cxn modelId="71" srcId="3" destId="31" srcOrd="0" destOrd="0"/>
        <dgm:cxn modelId="81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L"/>
          <dgm:param type="vertAlign" val="mid"/>
          <dgm:param type="nodeHorzAlign" val="l"/>
          <dgm:param type="nodeVertAlign" val="t"/>
          <dgm:param type="fallback" val="2D"/>
        </dgm:alg>
      </dgm:if>
      <dgm:else name="Name3">
        <dgm:alg type="lin">
          <dgm:param type="linDir" val="fromR"/>
          <dgm:param type="vertAlign" val="mid"/>
          <dgm:param type="nodeHorzAlign" val="r"/>
          <dgm:param type="nodeVertAlign" val="t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h" for="des" forName="header" refType="h"/>
      <dgm:constr type="w" for="des" forName="header" refType="h" refFor="des" refForName="header" op="equ" fact="4"/>
      <dgm:constr type="h" for="des" forName="child" refType="h" refFor="des" refForName="header" op="equ"/>
      <dgm:constr type="w" for="des" forName="child" refType="w" refFor="des" refForName="header" op="equ"/>
      <dgm:constr type="w" for="ch" forName="hSp" refType="w" refFor="des" refForName="header" op="equ" fact="0.14"/>
      <dgm:constr type="h" for="des" forName="parTrans" refType="h" refFor="des" refForName="header" op="equ" fact="0.35"/>
      <dgm:constr type="h" for="des" forName="sibTrans" refType="h" refFor="des" refForName="parTrans" op="equ"/>
      <dgm:constr type="primFontSz" for="des" forName="child" op="equ" val="65"/>
      <dgm:constr type="primFontSz" for="des" forName="header" op="equ" val="65"/>
    </dgm:constrLst>
    <dgm:ruleLst/>
    <dgm:forEach name="Name4" axis="ch" ptType="node">
      <dgm:layoutNode name="vertFlow">
        <dgm:choose name="Name5">
          <dgm:if name="Name6" func="var" arg="dir" op="equ" val="norm">
            <dgm:alg type="lin">
              <dgm:param type="linDir" val="fromT"/>
              <dgm:param type="nodeHorzAlign" val="ctr"/>
              <dgm:param type="nodeVertAlign" val="t"/>
              <dgm:param type="fallback" val="2D"/>
            </dgm:alg>
          </dgm:if>
          <dgm:else name="Name7">
            <dgm:alg type="lin">
              <dgm:param type="linDir" val="fromT"/>
              <dgm:param type="nodeHorzAlign" val="ctr"/>
              <dgm:param type="nodeVertAlign" val="t"/>
              <dgm:param type="fallback" val="2D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header" styleLbl="node1"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forEach name="Name8" axis="ch" ptType="parTrans" cnt="1">
          <dgm:layoutNode name="parTrans" styleLbl="sibTrans2D1">
            <dgm:alg type="conn">
              <dgm:param type="begPts" val="auto"/>
              <dgm:param type="endPts" val="auto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w" refType="h"/>
              <dgm:constr type="connDist"/>
              <dgm:constr type="wArH" refType="h" fact="0.25"/>
              <dgm:constr type="hArH" refType="wArH" fact="2"/>
              <dgm:constr type="stemThick" refType="hArH" fact="0.667"/>
              <dgm:constr type="begPad" refType="connDist" fact="0.25"/>
              <dgm:constr type="endPad" refType="connDist" fact="0.25"/>
            </dgm:constrLst>
            <dgm:ruleLst/>
          </dgm:layoutNode>
        </dgm:forEach>
        <dgm:forEach name="Name9" axis="ch" ptType="node">
          <dgm:layoutNode name="child" styleLbl="alignAccFollowNode1">
            <dgm:varLst>
              <dgm:chMax val="0"/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  <dgm:forEach name="Name10" axis="followSib" ptType="sibTrans" cnt="1">
            <dgm:layoutNode name="sibTrans" styleLbl="sibTrans2D1">
              <dgm:alg type="conn">
                <dgm:param type="begPts" val="auto"/>
                <dgm:param type="endPts" val="auto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w" refType="h"/>
                <dgm:constr type="connDist"/>
                <dgm:constr type="wArH" refType="h" fact="0.25"/>
                <dgm:constr type="hArH" refType="wArH" fact="2"/>
                <dgm:constr type="stemThick" refType="hArH" fact="0.667"/>
                <dgm:constr type="begPad" refType="w" fact="0.25"/>
                <dgm:constr type="endPad" refType="w" fact="0.25"/>
              </dgm:constrLst>
              <dgm:ruleLst/>
            </dgm:layoutNode>
          </dgm:forEach>
        </dgm:forEach>
      </dgm:layoutNode>
      <dgm:choose name="Name11">
        <dgm:if name="Name12" axis="self" ptType="node" func="revPos" op="gte" val="2">
          <dgm:layoutNode name="hSp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3"/>
      </dgm:choose>
    </dgm:forEach>
  </dgm:layoutNode>
</dgm:layoutDef>
</file>

<file path=ppt/diagrams/layout15.xml><?xml version="1.0" encoding="utf-8"?>
<dgm:layoutDef xmlns:dgm="http://schemas.openxmlformats.org/drawingml/2006/diagram" xmlns:a="http://schemas.openxmlformats.org/drawingml/2006/main" uniqueId="urn:microsoft.com/office/officeart/2005/8/layout/process5">
  <dgm:title val=""/>
  <dgm:desc val=""/>
  <dgm:catLst>
    <dgm:cat type="process" pri="17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revDir"/>
          <dgm:param type="bkpt" val="endCnv"/>
        </dgm:alg>
      </dgm:if>
      <dgm:else name="Name2">
        <dgm:alg type="snake">
          <dgm:param type="grDir" val="tR"/>
          <dgm:param type="flowDir" val="row"/>
          <dgm:param type="contDir" val="revDir"/>
          <dgm:param type="bkpt" val="endCnv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forName="sibTrans" refType="w" refFor="ch" refPtType="node" op="equ" fact="0.4"/>
      <dgm:constr type="sp" refType="w" refFor="ch" refForName="sibTrans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16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layout17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layout18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9.xml><?xml version="1.0" encoding="utf-8"?>
<dgm:layoutDef xmlns:dgm="http://schemas.openxmlformats.org/drawingml/2006/diagram" xmlns:a="http://schemas.openxmlformats.org/drawingml/2006/main" uniqueId="urn:microsoft.com/office/officeart/2005/8/layout/lProcess1">
  <dgm:title val=""/>
  <dgm:desc val=""/>
  <dgm:catLst>
    <dgm:cat type="process" pri="1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0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1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2"/>
      </dgm:ptLst>
      <dgm:cxnLst>
        <dgm:cxn modelId="3" srcId="0" destId="1" srcOrd="0" destOrd="0"/>
        <dgm:cxn modelId="4" srcId="0" destId="2" srcOrd="0" destOrd="0"/>
        <dgm:cxn modelId="5" srcId="1" destId="11" srcOrd="0" destOrd="0"/>
        <dgm:cxn modelId="6" srcId="2" destId="2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51" srcId="1" destId="11" srcOrd="0" destOrd="0"/>
        <dgm:cxn modelId="61" srcId="2" destId="21" srcOrd="0" destOrd="0"/>
        <dgm:cxn modelId="71" srcId="3" destId="31" srcOrd="0" destOrd="0"/>
        <dgm:cxn modelId="81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L"/>
          <dgm:param type="vertAlign" val="mid"/>
          <dgm:param type="nodeHorzAlign" val="l"/>
          <dgm:param type="nodeVertAlign" val="t"/>
          <dgm:param type="fallback" val="2D"/>
        </dgm:alg>
      </dgm:if>
      <dgm:else name="Name3">
        <dgm:alg type="lin">
          <dgm:param type="linDir" val="fromR"/>
          <dgm:param type="vertAlign" val="mid"/>
          <dgm:param type="nodeHorzAlign" val="r"/>
          <dgm:param type="nodeVertAlign" val="t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h" for="des" forName="header" refType="h"/>
      <dgm:constr type="w" for="des" forName="header" refType="h" refFor="des" refForName="header" op="equ" fact="4"/>
      <dgm:constr type="h" for="des" forName="child" refType="h" refFor="des" refForName="header" op="equ"/>
      <dgm:constr type="w" for="des" forName="child" refType="w" refFor="des" refForName="header" op="equ"/>
      <dgm:constr type="w" for="ch" forName="hSp" refType="w" refFor="des" refForName="header" op="equ" fact="0.14"/>
      <dgm:constr type="h" for="des" forName="parTrans" refType="h" refFor="des" refForName="header" op="equ" fact="0.35"/>
      <dgm:constr type="h" for="des" forName="sibTrans" refType="h" refFor="des" refForName="parTrans" op="equ"/>
      <dgm:constr type="primFontSz" for="des" forName="child" op="equ" val="65"/>
      <dgm:constr type="primFontSz" for="des" forName="header" op="equ" val="65"/>
    </dgm:constrLst>
    <dgm:ruleLst/>
    <dgm:forEach name="Name4" axis="ch" ptType="node">
      <dgm:layoutNode name="vertFlow">
        <dgm:choose name="Name5">
          <dgm:if name="Name6" func="var" arg="dir" op="equ" val="norm">
            <dgm:alg type="lin">
              <dgm:param type="linDir" val="fromT"/>
              <dgm:param type="nodeHorzAlign" val="ctr"/>
              <dgm:param type="nodeVertAlign" val="t"/>
              <dgm:param type="fallback" val="2D"/>
            </dgm:alg>
          </dgm:if>
          <dgm:else name="Name7">
            <dgm:alg type="lin">
              <dgm:param type="linDir" val="fromT"/>
              <dgm:param type="nodeHorzAlign" val="ctr"/>
              <dgm:param type="nodeVertAlign" val="t"/>
              <dgm:param type="fallback" val="2D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header" styleLbl="node1"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forEach name="Name8" axis="ch" ptType="parTrans" cnt="1">
          <dgm:layoutNode name="parTrans" styleLbl="sibTrans2D1">
            <dgm:alg type="conn">
              <dgm:param type="begPts" val="auto"/>
              <dgm:param type="endPts" val="auto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w" refType="h"/>
              <dgm:constr type="connDist"/>
              <dgm:constr type="wArH" refType="h" fact="0.25"/>
              <dgm:constr type="hArH" refType="wArH" fact="2"/>
              <dgm:constr type="stemThick" refType="hArH" fact="0.667"/>
              <dgm:constr type="begPad" refType="connDist" fact="0.25"/>
              <dgm:constr type="endPad" refType="connDist" fact="0.25"/>
            </dgm:constrLst>
            <dgm:ruleLst/>
          </dgm:layoutNode>
        </dgm:forEach>
        <dgm:forEach name="Name9" axis="ch" ptType="node">
          <dgm:layoutNode name="child" styleLbl="alignAccFollowNode1">
            <dgm:varLst>
              <dgm:chMax val="0"/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  <dgm:forEach name="Name10" axis="followSib" ptType="sibTrans" cnt="1">
            <dgm:layoutNode name="sibTrans" styleLbl="sibTrans2D1">
              <dgm:alg type="conn">
                <dgm:param type="begPts" val="auto"/>
                <dgm:param type="endPts" val="auto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w" refType="h"/>
                <dgm:constr type="connDist"/>
                <dgm:constr type="wArH" refType="h" fact="0.25"/>
                <dgm:constr type="hArH" refType="wArH" fact="2"/>
                <dgm:constr type="stemThick" refType="hArH" fact="0.667"/>
                <dgm:constr type="begPad" refType="w" fact="0.25"/>
                <dgm:constr type="endPad" refType="w" fact="0.25"/>
              </dgm:constrLst>
              <dgm:ruleLst/>
            </dgm:layoutNode>
          </dgm:forEach>
        </dgm:forEach>
      </dgm:layoutNode>
      <dgm:choose name="Name11">
        <dgm:if name="Name12" axis="self" ptType="node" func="revPos" op="gte" val="2">
          <dgm:layoutNode name="hSp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3"/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layout20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layout21.xml><?xml version="1.0" encoding="utf-8"?>
<dgm:layoutDef xmlns:dgm="http://schemas.openxmlformats.org/drawingml/2006/diagram" xmlns:a="http://schemas.openxmlformats.org/drawingml/2006/main" uniqueId="urn:microsoft.com/office/officeart/2005/8/layout/hList3">
  <dgm:title val=""/>
  <dgm:desc val=""/>
  <dgm:catLst>
    <dgm:cat type="list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5" srcId="0" destId="1" srcOrd="0" destOrd="0"/>
        <dgm:cxn modelId="6" srcId="1" destId="2" srcOrd="0" destOrd="0"/>
        <dgm:cxn modelId="7" srcId="1" destId="3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6" srcId="0" destId="1" srcOrd="0" destOrd="0"/>
        <dgm:cxn modelId="7" srcId="1" destId="2" srcOrd="0" destOrd="0"/>
        <dgm:cxn modelId="8" srcId="1" destId="3" srcOrd="1" destOrd="0"/>
        <dgm:cxn modelId="9" srcId="1" destId="4" srcOrd="2" destOrd="0"/>
        <dgm:cxn modelId="10" srcId="1" destId="5" srcOrd="3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roof" refType="w"/>
      <dgm:constr type="h" for="ch" forName="roof" refType="h" fact="0.3"/>
      <dgm:constr type="primFontSz" for="ch" forName="roof" val="65"/>
      <dgm:constr type="w" for="ch" forName="pillars" refType="w"/>
      <dgm:constr type="h" for="ch" forName="pillars" refType="h" fact="0.63"/>
      <dgm:constr type="t" for="ch" forName="pillars" refType="h" fact="0.3"/>
      <dgm:constr type="primFontSz" for="des" forName="pillar1" val="65"/>
      <dgm:constr type="primFontSz" for="des" forName="pillarX" refType="primFontSz" refFor="des" refForName="pillar1" op="equ"/>
      <dgm:constr type="w" for="ch" forName="base" refType="w"/>
      <dgm:constr type="h" for="ch" forName="base" refType="h" fact="0.07"/>
      <dgm:constr type="t" for="ch" forName="base" refType="h" fact="0.93"/>
    </dgm:constrLst>
    <dgm:ruleLst/>
    <dgm:forEach name="Name0" axis="ch" ptType="node" cnt="1">
      <dgm:layoutNode name="roof" styleLbl="dkBgShp">
        <dgm:alg type="tx"/>
        <dgm:shape xmlns:r="http://schemas.openxmlformats.org/officeDocument/2006/relationships" type="rect" r:blip="">
          <dgm:adjLst/>
        </dgm:shape>
        <dgm:presOf axis="self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pillars" styleLbl="node1">
        <dgm:choose name="Name1">
          <dgm:if name="Name2" func="var" arg="dir" op="equ" val="norm">
            <dgm:alg type="lin">
              <dgm:param type="linDir" val="fromL"/>
            </dgm:alg>
          </dgm:if>
          <dgm:else name="Name3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illar1" refType="w"/>
          <dgm:constr type="h" for="ch" forName="pillar1" refType="h"/>
          <dgm:constr type="w" for="ch" forName="pillarX" refType="w"/>
          <dgm:constr type="h" for="ch" forName="pillarX" refType="h"/>
        </dgm:constrLst>
        <dgm:ruleLst/>
        <dgm:layoutNode name="pillar1" styleLbl="node1">
          <dgm:varLst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forEach name="Name4" axis="ch" ptType="node" st="2">
          <dgm:layoutNode name="pillarX" styleLbl="node1">
            <dgm:varLst>
              <dgm:bulletEnabled val="1"/>
            </dgm:varLst>
            <dgm:alg type="tx"/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forEach>
      </dgm:layoutNode>
      <dgm:layoutNode name="base" styleLbl="dkBgShp">
        <dgm:alg type="sp"/>
        <dgm:shape xmlns:r="http://schemas.openxmlformats.org/officeDocument/2006/relationships" type="rect" r:blip="">
          <dgm:adjLst/>
        </dgm:shape>
        <dgm:presOf/>
        <dgm:constrLst/>
        <dgm:ruleLst/>
      </dgm:layoutNode>
    </dgm:forEach>
  </dgm:layoutNode>
</dgm:layoutDef>
</file>

<file path=ppt/diagrams/layout22.xml><?xml version="1.0" encoding="utf-8"?>
<dgm:layoutDef xmlns:dgm="http://schemas.openxmlformats.org/drawingml/2006/diagram" xmlns:a="http://schemas.openxmlformats.org/drawingml/2006/main" uniqueId="urn:microsoft.com/office/officeart/2005/8/layout/process5">
  <dgm:title val=""/>
  <dgm:desc val=""/>
  <dgm:catLst>
    <dgm:cat type="process" pri="17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revDir"/>
          <dgm:param type="bkpt" val="endCnv"/>
        </dgm:alg>
      </dgm:if>
      <dgm:else name="Name2">
        <dgm:alg type="snake">
          <dgm:param type="grDir" val="tR"/>
          <dgm:param type="flowDir" val="row"/>
          <dgm:param type="contDir" val="revDir"/>
          <dgm:param type="bkpt" val="endCnv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forName="sibTrans" refType="w" refFor="ch" refPtType="node" op="equ" fact="0.4"/>
      <dgm:constr type="sp" refType="w" refFor="ch" refForName="sibTrans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23.xml><?xml version="1.0" encoding="utf-8"?>
<dgm:layoutDef xmlns:dgm="http://schemas.openxmlformats.org/drawingml/2006/diagram" xmlns:a="http://schemas.openxmlformats.org/drawingml/2006/main" uniqueId="urn:microsoft.com/office/officeart/2005/8/layout/hierarchy2">
  <dgm:title val=""/>
  <dgm:desc val=""/>
  <dgm:catLst>
    <dgm:cat type="hierarchy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 val="exact"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ptType="node" refType="h"/>
      <dgm:constr type="w" for="des" ptType="node" refType="h" refFor="des" refPtType="node" fact="2"/>
      <dgm:constr type="sibSp" refType="h" refFor="des" refPtType="node" op="equ" fact="0.15"/>
      <dgm:constr type="sibSp" for="des" forName="level2hierChild" refType="h" refFor="des" refPtType="node" op="equ" fact="0.15"/>
      <dgm:constr type="sibSp" for="des" forName="level3hierChild" refType="h" refFor="des" refPtType="node" op="equ" fact="0.15"/>
      <dgm:constr type="sp" for="des" forName="root1" refType="w" refFor="des" refPtType="node" fact="0.4"/>
      <dgm:constr type="sp" for="des" forName="root2" refType="sp" refFor="des" refForName="root1" op="equ"/>
      <dgm:constr type="primFontSz" for="des" ptType="node" op="equ" val="65"/>
      <dgm:constr type="primFontSz" for="des" forName="connTx" op="equ" val="55"/>
      <dgm:constr type="primFontSz" for="des" forName="connTx" refType="primFontSz" refFor="des" refPtType="node" op="lte" fact="0.8"/>
    </dgm:constrLst>
    <dgm:ruleLst/>
    <dgm:forEach name="Name3" axis="ch">
      <dgm:forEach name="Name4" axis="self" ptType="node">
        <dgm:layoutNode name="root1">
          <dgm:choose name="Name5">
            <dgm:if name="Name6" func="var" arg="dir" op="equ" val="norm">
              <dgm:alg type="hierRoot">
                <dgm:param type="hierAlign" val="lCtrCh"/>
              </dgm:alg>
            </dgm:if>
            <dgm:else name="Name7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/>
          <dgm:layoutNode name="LevelOneTextNode" styleLbl="node0">
            <dgm:varLst>
              <dgm:chPref val="3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  <dgm:layoutNode name="level2hierChild">
            <dgm:choose name="Name8">
              <dgm:if name="Name9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0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eat" axis="ch">
              <dgm:forEach name="Name11" axis="self" ptType="parTrans" cnt="1">
                <dgm:layoutNode name="conn2-1">
                  <dgm:choose name="Name12">
                    <dgm:if name="Name13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</dgm:alg>
                    </dgm:if>
                    <dgm:else name="Name14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ruleLst/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5" axis="self" ptType="node">
                <dgm:layoutNode name="root2">
                  <dgm:choose name="Name16">
                    <dgm:if name="Name17" func="var" arg="dir" op="equ" val="norm">
                      <dgm:alg type="hierRoot">
                        <dgm:param type="hierAlign" val="lCtrCh"/>
                      </dgm:alg>
                    </dgm:if>
                    <dgm:else name="Name18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"/>
                      </dgm:adjLst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level3hierChild">
                    <dgm:choose name="Name19">
                      <dgm:if name="Name20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1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22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2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5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6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7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8.xml><?xml version="1.0" encoding="utf-8"?>
<dgm:layoutDef xmlns:dgm="http://schemas.openxmlformats.org/drawingml/2006/diagram" xmlns:a="http://schemas.openxmlformats.org/drawingml/2006/main" uniqueId="urn:microsoft.com/office/officeart/2005/8/layout/process5">
  <dgm:title val=""/>
  <dgm:desc val=""/>
  <dgm:catLst>
    <dgm:cat type="process" pri="17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revDir"/>
          <dgm:param type="bkpt" val="endCnv"/>
        </dgm:alg>
      </dgm:if>
      <dgm:else name="Name2">
        <dgm:alg type="snake">
          <dgm:param type="grDir" val="tR"/>
          <dgm:param type="flowDir" val="row"/>
          <dgm:param type="contDir" val="revDir"/>
          <dgm:param type="bkpt" val="endCnv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forName="sibTrans" refType="w" refFor="ch" refPtType="node" op="equ" fact="0.4"/>
      <dgm:constr type="sp" refType="w" refFor="ch" refForName="sibTrans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process4">
  <dgm:title val=""/>
  <dgm:desc val=""/>
  <dgm:catLst>
    <dgm:cat type="process" pri="16000"/>
    <dgm:cat type="list" pri="2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lin">
      <dgm:param type="linDir" val="fromB"/>
    </dgm:alg>
    <dgm:shape xmlns:r="http://schemas.openxmlformats.org/officeDocument/2006/relationships" r:blip="">
      <dgm:adjLst/>
    </dgm:shape>
    <dgm:presOf/>
    <dgm:constrLst>
      <dgm:constr type="h" for="ch" forName="boxAndChildren" refType="h"/>
      <dgm:constr type="h" for="ch" forName="arrowAndChildren" refType="h" refFor="ch" refForName="boxAndChildren" op="equ" fact="1.538"/>
      <dgm:constr type="w" for="ch" forName="arrowAndChildren" refType="w"/>
      <dgm:constr type="w" for="ch" forName="boxAndChildren" refType="w"/>
      <dgm:constr type="h" for="ch" forName="sp" refType="h" fact="-0.015"/>
      <dgm:constr type="primFontSz" for="des" forName="parentTextBox" val="65"/>
      <dgm:constr type="primFontSz" for="des" forName="parentTextArrow" refType="primFontSz" refFor="des" refForName="parentTextBox" op="equ"/>
      <dgm:constr type="primFontSz" for="des" forName="childTextArrow" val="65"/>
      <dgm:constr type="primFontSz" for="des" forName="childTextBox" refType="primFontSz" refFor="des" refForName="childTextArrow" op="equ"/>
    </dgm:constrLst>
    <dgm:ruleLst/>
    <dgm:forEach name="Name1" axis="ch" ptType="node" st="-1" step="-1">
      <dgm:choose name="Name2">
        <dgm:if name="Name3" axis="self" ptType="node" func="revPos" op="equ" val="1">
          <dgm:layoutNode name="boxAndChildren">
            <dgm:alg type="composite"/>
            <dgm:shape xmlns:r="http://schemas.openxmlformats.org/officeDocument/2006/relationships" r:blip="">
              <dgm:adjLst/>
            </dgm:shape>
            <dgm:presOf/>
            <dgm:choose name="Name4">
              <dgm:if name="Name5" axis="ch" ptType="node" func="cnt" op="gte" val="1">
                <dgm:constrLst>
                  <dgm:constr type="w" for="ch" forName="parentTextBox" refType="w"/>
                  <dgm:constr type="h" for="ch" forName="parentTextBox" refType="h" fact="0.54"/>
                  <dgm:constr type="t" for="ch" forName="parentTextBox"/>
                  <dgm:constr type="w" for="ch" forName="entireBox" refType="w"/>
                  <dgm:constr type="h" for="ch" forName="entireBox" refType="h"/>
                  <dgm:constr type="w" for="ch" forName="descendantBox" refType="w"/>
                  <dgm:constr type="b" for="ch" forName="descendantBox" refType="h" fact="0.98"/>
                  <dgm:constr type="h" for="ch" forName="descendantBox" refType="h" fact="0.46"/>
                </dgm:constrLst>
              </dgm:if>
              <dgm:else name="Name6">
                <dgm:constrLst>
                  <dgm:constr type="w" for="ch" forName="parentTextBox" refType="w"/>
                  <dgm:constr type="h" for="ch" forName="parentTextBox" refType="h"/>
                </dgm:constrLst>
              </dgm:else>
            </dgm:choose>
            <dgm:ruleLst/>
            <dgm:layoutNode name="parentTextBox">
              <dgm:alg type="tx"/>
              <dgm:choose name="Name7">
                <dgm:if name="Name8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9">
                  <dgm:shape xmlns:r="http://schemas.openxmlformats.org/officeDocument/2006/relationships" type="rec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10">
              <dgm:if name="Name11" axis="ch" ptType="node" func="cnt" op="gte" val="1">
                <dgm:layoutNode name="entireBox">
                  <dgm:alg type="sp"/>
                  <dgm:shape xmlns:r="http://schemas.openxmlformats.org/officeDocument/2006/relationships" type="rect" r:blip="">
                    <dgm:adjLst/>
                  </dgm:shape>
                  <dgm:presOf axis="self"/>
                  <dgm:constrLst/>
                  <dgm:ruleLst/>
                </dgm:layoutNode>
                <dgm:layoutNode name="descendantBox" styleLbl="fgAccFollowNode1">
                  <dgm:choose name="Name12">
                    <dgm:if name="Name13" func="var" arg="dir" op="equ" val="norm">
                      <dgm:alg type="lin"/>
                    </dgm:if>
                    <dgm:else name="Name14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Box" refType="w"/>
                    <dgm:constr type="h" for="ch" forName="childTextBox" refType="h"/>
                  </dgm:constrLst>
                  <dgm:ruleLst/>
                  <dgm:forEach name="Name15" axis="ch" ptType="node">
                    <dgm:layoutNode name="childTextBox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16"/>
            </dgm:choose>
          </dgm:layoutNode>
        </dgm:if>
        <dgm:else name="Name17">
          <dgm:layoutNode name="arrowAndChildren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axis="ch" ptType="node" func="cnt" op="gte" val="1">
                <dgm:constrLst>
                  <dgm:constr type="w" for="ch" forName="parentTextArrow" refType="w"/>
                  <dgm:constr type="t" for="ch" forName="parentTextArrow"/>
                  <dgm:constr type="h" for="ch" forName="parentTextArrow" refType="h" fact="0.351"/>
                  <dgm:constr type="w" for="ch" forName="arrow" refType="w"/>
                  <dgm:constr type="h" for="ch" forName="arrow" refType="h"/>
                  <dgm:constr type="w" for="ch" forName="descendantArrow" refType="w"/>
                  <dgm:constr type="b" for="ch" forName="descendantArrow" refType="h" fact="0.65"/>
                  <dgm:constr type="h" for="ch" forName="descendantArrow" refType="h" fact="0.299"/>
                </dgm:constrLst>
              </dgm:if>
              <dgm:else name="Name20">
                <dgm:constrLst>
                  <dgm:constr type="w" for="ch" forName="parentTextArrow" refType="w"/>
                  <dgm:constr type="h" for="ch" forName="parentTextArrow" refType="h"/>
                </dgm:constrLst>
              </dgm:else>
            </dgm:choose>
            <dgm:ruleLst/>
            <dgm:layoutNode name="parentTextArrow">
              <dgm:alg type="tx"/>
              <dgm:choose name="Name21">
                <dgm:if name="Name22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23">
                  <dgm:shape xmlns:r="http://schemas.openxmlformats.org/officeDocument/2006/relationships" rot="180" type="upArrowCallou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24">
              <dgm:if name="Name25" axis="ch" ptType="node" func="cnt" op="gte" val="1">
                <dgm:layoutNode name="arrow">
                  <dgm:alg type="sp"/>
                  <dgm:shape xmlns:r="http://schemas.openxmlformats.org/officeDocument/2006/relationships" rot="180" type="upArrowCallout" r:blip="">
                    <dgm:adjLst/>
                  </dgm:shape>
                  <dgm:presOf axis="self"/>
                  <dgm:constrLst/>
                  <dgm:ruleLst/>
                </dgm:layoutNode>
                <dgm:layoutNode name="descendantArrow">
                  <dgm:choose name="Name26">
                    <dgm:if name="Name27" func="var" arg="dir" op="equ" val="norm">
                      <dgm:alg type="lin"/>
                    </dgm:if>
                    <dgm:else name="Name28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Arrow" refType="w"/>
                    <dgm:constr type="h" for="ch" forName="childTextArrow" refType="h"/>
                  </dgm:constrLst>
                  <dgm:ruleLst/>
                  <dgm:forEach name="Name29" axis="ch" ptType="node">
                    <dgm:layoutNode name="childTextArrow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30"/>
            </dgm:choose>
          </dgm:layoutNode>
        </dgm:else>
      </dgm:choose>
      <dgm:forEach name="Name31" axis="precedSib" ptType="sibTrans" st="-1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vList6">
  <dgm:title val=""/>
  <dgm:desc val=""/>
  <dgm:catLst>
    <dgm:cat type="process" pri="22000"/>
    <dgm:cat type="list" pri="1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w" for="ch" forName="linNode" refType="w"/>
      <dgm:constr type="h" for="ch" forName="linNode" refType="h"/>
      <dgm:constr type="h" for="ch" forName="spacing" refType="h" refFor="ch" refForName="linNode" fact="0.1"/>
      <dgm:constr type="primFontSz" for="des" forName="parentShp" op="equ" val="65"/>
      <dgm:constr type="primFontSz" for="des" forName="childShp" op="equ" val="65"/>
    </dgm:constrLst>
    <dgm:ruleLst/>
    <dgm:forEach name="Name1" axis="ch" ptType="node">
      <dgm:layoutNode name="linNode">
        <dgm:choose name="Name2">
          <dgm:if name="Name3" func="var" arg="dir" op="equ" val="norm">
            <dgm:alg type="lin">
              <dgm:param type="linDir" val="fromL"/>
            </dgm:alg>
          </dgm:if>
          <dgm:else name="Name4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if>
          <dgm:else name="Name7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else>
        </dgm:choose>
        <dgm:ruleLst/>
        <dgm:layoutNode name="parentShp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childShp" styleLbl="bgAccFollowNode1">
          <dgm:varLst>
            <dgm:bulletEnabled val="1"/>
          </dgm:varLst>
          <dgm:alg type="tx">
            <dgm:param type="stBulletLvl" val="1"/>
          </dgm:alg>
          <dgm:choose name="Name8">
            <dgm:if name="Name9" func="var" arg="dir" op="equ" val="norm">
              <dgm:shape xmlns:r="http://schemas.openxmlformats.org/officeDocument/2006/relationships" type="rightArrow" r:blip="" zOrderOff="-2">
                <dgm:adjLst>
                  <dgm:adj idx="1" val="0.75"/>
                </dgm:adjLst>
              </dgm:shape>
            </dgm:if>
            <dgm:else name="Name10">
              <dgm:shape xmlns:r="http://schemas.openxmlformats.org/officeDocument/2006/relationships" rot="180" type="rightArrow" r:blip="" zOrderOff="-2">
                <dgm:adjLst>
                  <dgm:adj idx="1" val="0.7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forEach name="Name11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9/3/layout/PlusandMinus">
  <dgm:title val=""/>
  <dgm:desc val=""/>
  <dgm:catLst>
    <dgm:cat type="relationship" pri="36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30" srcId="0" destId="10" srcOrd="0" destOrd="0"/>
        <dgm:cxn modelId="40" srcId="0" destId="20" srcOrd="1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30" srcId="0" destId="10" srcOrd="0" destOrd="0"/>
        <dgm:cxn modelId="4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30" srcId="0" destId="10" srcOrd="0" destOrd="0"/>
        <dgm:cxn modelId="40" srcId="0" destId="20" srcOrd="1" destOrd="0"/>
      </dgm:cxnLst>
      <dgm:bg/>
      <dgm:whole/>
    </dgm:dataModel>
  </dgm:clrData>
  <dgm:layoutNode name="Name0">
    <dgm:varLst>
      <dgm:chMax val="2"/>
      <dgm:chPref val="2"/>
      <dgm:dir/>
      <dgm:animOne/>
      <dgm:resizeHandles val="exact"/>
    </dgm:varLst>
    <dgm:alg type="composite">
      <dgm:param type="ar" val="1.8238"/>
    </dgm:alg>
    <dgm:shape xmlns:r="http://schemas.openxmlformats.org/officeDocument/2006/relationships" r:blip="">
      <dgm:adjLst/>
    </dgm:shape>
    <dgm:choose name="Name1">
      <dgm:if name="Name2" func="var" arg="dir" op="equ" val="norm">
        <dgm:constrLst>
          <dgm:constr type="primFontSz" for="des" ptType="node" op="equ" val="65"/>
          <dgm:constr type="l" for="ch" forName="Background" refType="w" fact="0.09"/>
          <dgm:constr type="t" for="ch" forName="Background" refType="h" fact="0.1641"/>
          <dgm:constr type="w" for="ch" forName="Background" refType="w" fact="0.87"/>
          <dgm:constr type="h" for="ch" forName="Background" refType="h" fact="0.82"/>
          <dgm:constr type="l" for="ch" forName="ParentText1" refType="w" fact="0.116"/>
          <dgm:constr type="t" for="ch" forName="ParentText1" refType="h" fact="0.26"/>
          <dgm:constr type="w" for="ch" forName="ParentText1" refType="w" fact="0.404"/>
          <dgm:constr type="h" for="ch" forName="ParentText1" refType="h" fact="0.7015"/>
          <dgm:constr type="l" for="ch" forName="ParentText2" refType="w" fact="0.529"/>
          <dgm:constr type="t" for="ch" forName="ParentText2" refType="h" fact="0.26"/>
          <dgm:constr type="w" for="ch" forName="ParentText2" refType="w" fact="0.404"/>
          <dgm:constr type="h" for="ch" forName="ParentText2" refType="h" fact="0.7015"/>
          <dgm:constr type="l" for="ch" forName="Plus" refType="w" fact="0"/>
          <dgm:constr type="t" for="ch" forName="Plus" refType="h" fact="0"/>
          <dgm:constr type="w" for="ch" forName="Plus" refType="w" fact="0.17"/>
          <dgm:constr type="h" for="ch" forName="Plus" refType="w" refFor="ch" refForName="Plus"/>
          <dgm:constr type="l" for="ch" forName="Minus" refType="w" fact="0.84"/>
          <dgm:constr type="t" for="ch" forName="Minus" refType="h" fact="0.1115"/>
          <dgm:constr type="w" for="ch" forName="Minus" refType="w" fact="0.16"/>
          <dgm:constr type="h" for="ch" forName="Minus" refType="h" fact="0.1"/>
          <dgm:constr type="l" for="ch" forName="Divider" refType="w" fact="0.525"/>
          <dgm:constr type="t" for="ch" forName="Divider" refType="h" fact="0.2615"/>
          <dgm:constr type="w" for="ch" forName="Divider" refType="w" fact="0.0001"/>
          <dgm:constr type="h" for="ch" forName="Divider" refType="h" fact="0.67"/>
        </dgm:constrLst>
      </dgm:if>
      <dgm:else name="Name3">
        <dgm:constrLst>
          <dgm:constr type="primFontSz" for="des" ptType="node" op="equ" val="65"/>
          <dgm:constr type="r" for="ch" forName="Background" refType="w" fact="-0.09"/>
          <dgm:constr type="t" for="ch" forName="Background" refType="h" fact="0.1641"/>
          <dgm:constr type="w" for="ch" forName="Background" refType="w" fact="0.87"/>
          <dgm:constr type="h" for="ch" forName="Background" refType="h" fact="0.82"/>
          <dgm:constr type="r" for="ch" forName="ParentText1" refType="w" fact="-0.116"/>
          <dgm:constr type="t" for="ch" forName="ParentText1" refType="h" fact="0.26"/>
          <dgm:constr type="w" for="ch" forName="ParentText1" refType="w" fact="0.404"/>
          <dgm:constr type="h" for="ch" forName="ParentText1" refType="h" fact="0.7015"/>
          <dgm:constr type="r" for="ch" forName="ParentText2" refType="w" fact="-0.529"/>
          <dgm:constr type="t" for="ch" forName="ParentText2" refType="h" fact="0.26"/>
          <dgm:constr type="w" for="ch" forName="ParentText2" refType="w" fact="0.404"/>
          <dgm:constr type="h" for="ch" forName="ParentText2" refType="h" fact="0.7015"/>
          <dgm:constr type="r" for="ch" forName="Plus" refType="w" fact="0"/>
          <dgm:constr type="t" for="ch" forName="Plus" refType="h" fact="0"/>
          <dgm:constr type="w" for="ch" forName="Plus" refType="w" fact="0.17"/>
          <dgm:constr type="h" for="ch" forName="Plus" refType="w" refFor="ch" refForName="Plus"/>
          <dgm:constr type="r" for="ch" forName="Minus" refType="w" fact="-0.84"/>
          <dgm:constr type="t" for="ch" forName="Minus" refType="h" fact="0.1115"/>
          <dgm:constr type="w" for="ch" forName="Minus" refType="w" fact="0.16"/>
          <dgm:constr type="h" for="ch" forName="Minus" refType="h" fact="0.1"/>
          <dgm:constr type="r" for="ch" forName="Divider" refType="w" fact="-0.525"/>
          <dgm:constr type="t" for="ch" forName="Divider" refType="h" fact="0.2615"/>
          <dgm:constr type="w" for="ch" forName="Divider" refType="w" fact="0.0001"/>
          <dgm:constr type="h" for="ch" forName="Divider" refType="h" fact="0.67"/>
        </dgm:constrLst>
      </dgm:else>
    </dgm:choose>
    <dgm:layoutNode name="Background" styleLbl="bgImgPlace1">
      <dgm:alg type="sp"/>
      <dgm:shape xmlns:r="http://schemas.openxmlformats.org/officeDocument/2006/relationships" type="rect" r:blip="">
        <dgm:adjLst/>
      </dgm:shape>
      <dgm:presOf/>
    </dgm:layoutNode>
    <dgm:layoutNode name="ParentText1" styleLbl="revTx">
      <dgm:varLst>
        <dgm:chMax val="0"/>
        <dgm:chPref val="0"/>
        <dgm:bulletEnabled val="1"/>
      </dgm:varLst>
      <dgm:alg type="tx">
        <dgm:param type="parTxLTRAlign" val="l"/>
        <dgm:param type="txAnchorVert" val="t"/>
      </dgm:alg>
      <dgm:shape xmlns:r="http://schemas.openxmlformats.org/officeDocument/2006/relationships" type="rect" r:blip="">
        <dgm:adjLst/>
      </dgm:shape>
      <dgm:presOf axis="ch desOrSelf" ptType="node node" st="1 1" cnt="1 0"/>
      <dgm:constrLst>
        <dgm:constr type="lMarg" refType="primFontSz" fact="0.15"/>
        <dgm:constr type="rMarg" refType="primFontSz" fact="0.15"/>
        <dgm:constr type="tMarg" refType="primFontSz" fact="0.15"/>
        <dgm:constr type="bMarg" refType="primFontSz" fact="0.15"/>
      </dgm:constrLst>
      <dgm:ruleLst>
        <dgm:rule type="primFontSz" val="5" fact="NaN" max="NaN"/>
      </dgm:ruleLst>
    </dgm:layoutNode>
    <dgm:layoutNode name="ParentText2" styleLbl="revTx">
      <dgm:varLst>
        <dgm:chMax val="0"/>
        <dgm:chPref val="0"/>
        <dgm:bulletEnabled val="1"/>
      </dgm:varLst>
      <dgm:alg type="tx">
        <dgm:param type="parTxLTRAlign" val="l"/>
        <dgm:param type="txAnchorVert" val="t"/>
      </dgm:alg>
      <dgm:shape xmlns:r="http://schemas.openxmlformats.org/officeDocument/2006/relationships" type="rect" r:blip="">
        <dgm:adjLst/>
      </dgm:shape>
      <dgm:presOf axis="ch desOrSelf" ptType="node node" st="2 1" cnt="1 0"/>
      <dgm:constrLst>
        <dgm:constr type="lMarg" refType="primFontSz" fact="0.15"/>
        <dgm:constr type="rMarg" refType="primFontSz" fact="0.15"/>
        <dgm:constr type="tMarg" refType="primFontSz" fact="0.15"/>
        <dgm:constr type="bMarg" refType="primFontSz" fact="0.15"/>
      </dgm:constrLst>
      <dgm:ruleLst>
        <dgm:rule type="primFontSz" val="5" fact="NaN" max="NaN"/>
      </dgm:ruleLst>
    </dgm:layoutNode>
    <dgm:layoutNode name="Plus" styleLbl="alignNode1">
      <dgm:alg type="sp"/>
      <dgm:shape xmlns:r="http://schemas.openxmlformats.org/officeDocument/2006/relationships" type="plus" r:blip="">
        <dgm:adjLst>
          <dgm:adj idx="1" val="0.3281"/>
        </dgm:adjLst>
      </dgm:shape>
      <dgm:presOf/>
    </dgm:layoutNode>
    <dgm:layoutNode name="Minus" styleLbl="alignNode1">
      <dgm:alg type="sp"/>
      <dgm:shape xmlns:r="http://schemas.openxmlformats.org/officeDocument/2006/relationships" type="rect" r:blip="">
        <dgm:adjLst/>
      </dgm:shape>
      <dgm:presOf/>
    </dgm:layoutNode>
    <dgm:layoutNode name="Divider" styleLbl="parChTrans1D1">
      <dgm:alg type="sp"/>
      <dgm:shape xmlns:r="http://schemas.openxmlformats.org/officeDocument/2006/relationships" type="line" r:blip="">
        <dgm:adjLst/>
      </dgm:shape>
      <dgm:presOf/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E6A50CBC-8F27-4571-9CF4-87917B3DA01C}" type="datetime1">
              <a:rPr lang="ru-RU" smtClean="0"/>
              <a:t>05.04.2021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9E861E8E-D392-497B-BB21-122DD7C27CF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0835309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ru-RU" noProof="0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2871763A-5E33-45E3-A8F2-56DFE0C2155C}" type="datetime1">
              <a:rPr lang="ru-RU" noProof="0" smtClean="0"/>
              <a:t>05.04.2021</a:t>
            </a:fld>
            <a:endParaRPr lang="ru-RU" noProof="0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rtl="0"/>
            <a:endParaRPr lang="ru-RU" noProof="0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 rtl="0"/>
            <a:r>
              <a:rPr lang="ru-RU" noProof="0" dirty="0"/>
              <a:t>Образец текста</a:t>
            </a:r>
          </a:p>
          <a:p>
            <a:pPr lvl="1" rtl="0"/>
            <a:r>
              <a:rPr lang="ru-RU" noProof="0" dirty="0"/>
              <a:t>Второй уровень</a:t>
            </a:r>
          </a:p>
          <a:p>
            <a:pPr lvl="2" rtl="0"/>
            <a:r>
              <a:rPr lang="ru-RU" noProof="0" dirty="0"/>
              <a:t>Третий уровень</a:t>
            </a:r>
          </a:p>
          <a:p>
            <a:pPr lvl="3" rtl="0"/>
            <a:r>
              <a:rPr lang="ru-RU" noProof="0" dirty="0"/>
              <a:t>Четвертый уровень</a:t>
            </a:r>
          </a:p>
          <a:p>
            <a:pPr lvl="4" rtl="0"/>
            <a:r>
              <a:rPr lang="ru-RU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ru-RU" noProof="0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9555D449-B875-4B8D-8E66-224D27E54C9A}" type="slidenum">
              <a:rPr lang="ru-RU" noProof="0" smtClean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1349979990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9555D449-B875-4B8D-8E66-224D27E54C9A}" type="slidenum">
              <a:rPr lang="ru-RU" noProof="0" smtClean="0"/>
              <a:t>1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323573440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9DDED38-B714-4DC3-9F13-C7F65FBD47C9}" type="slidenum">
              <a:rPr lang="ru-RU" altLang="ru-RU"/>
              <a:pPr/>
              <a:t>25</a:t>
            </a:fld>
            <a:endParaRPr lang="ru-RU" altLang="ru-RU"/>
          </a:p>
        </p:txBody>
      </p:sp>
      <p:sp>
        <p:nvSpPr>
          <p:cNvPr id="1464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8938" y="690563"/>
            <a:ext cx="6076950" cy="3419475"/>
          </a:xfrm>
          <a:ln>
            <a:solidFill>
              <a:schemeClr val="tx1"/>
            </a:solidFill>
          </a:ln>
        </p:spPr>
      </p:sp>
      <p:sp>
        <p:nvSpPr>
          <p:cNvPr id="146435" name="Text Box 3"/>
          <p:cNvSpPr txBox="1">
            <a:spLocks noChangeArrowheads="1"/>
          </p:cNvSpPr>
          <p:nvPr/>
        </p:nvSpPr>
        <p:spPr bwMode="auto">
          <a:xfrm>
            <a:off x="5489575" y="127000"/>
            <a:ext cx="1293813" cy="227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31" tIns="45716" rIns="91431" bIns="45716">
            <a:spAutoFit/>
          </a:bodyPr>
          <a:lstStyle/>
          <a:p>
            <a:pPr algn="r" eaLnBrk="0" hangingPunct="0"/>
            <a:r>
              <a:rPr lang="en-US" altLang="ru-RU" sz="1000">
                <a:solidFill>
                  <a:schemeClr val="bg1"/>
                </a:solidFill>
                <a:latin typeface="Arial Black" panose="020B0A04020102020204" pitchFamily="34" charset="0"/>
              </a:rPr>
              <a:t>Slide A33</a:t>
            </a:r>
            <a:endParaRPr lang="en-US" altLang="ru-RU" sz="1300">
              <a:solidFill>
                <a:schemeClr val="bg1"/>
              </a:solidFill>
              <a:latin typeface="Times" panose="02020603050405020304" pitchFamily="18" charset="0"/>
            </a:endParaRPr>
          </a:p>
        </p:txBody>
      </p:sp>
      <p:sp>
        <p:nvSpPr>
          <p:cNvPr id="146436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914400" y="4341813"/>
            <a:ext cx="4262438" cy="4116387"/>
          </a:xfrm>
        </p:spPr>
        <p:txBody>
          <a:bodyPr/>
          <a:lstStyle/>
          <a:p>
            <a:endParaRPr lang="fr-FR" altLang="ru-RU"/>
          </a:p>
        </p:txBody>
      </p:sp>
    </p:spTree>
    <p:extLst>
      <p:ext uri="{BB962C8B-B14F-4D97-AF65-F5344CB8AC3E}">
        <p14:creationId xmlns:p14="http://schemas.microsoft.com/office/powerpoint/2010/main" val="219896434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213BD131-499C-46F9-A30E-AFCC6C068DAF}" type="slidenum">
              <a:rPr lang="ru-RU" noProof="0" smtClean="0"/>
              <a:t>86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250817879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r>
              <a:rPr lang="ru-RU"/>
              <a:t>Задумайтесь над приведенными выше вопросами и дайте на них ответы.</a:t>
            </a:r>
          </a:p>
          <a:p>
            <a:pPr rtl="0"/>
            <a:endParaRPr lang="ru-RU"/>
          </a:p>
          <a:p>
            <a:pPr rtl="0"/>
            <a:r>
              <a:rPr lang="ru-RU"/>
              <a:t>Что еще вы можете добавить в отношении экономики и торговли?</a:t>
            </a:r>
          </a:p>
          <a:p>
            <a:pPr rtl="0"/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213BD131-499C-46F9-A30E-AFCC6C068DAF}" type="slidenum">
              <a:rPr lang="ru-RU" smtClean="0"/>
              <a:t>89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9754979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r>
              <a:rPr lang="ru-RU"/>
              <a:t>Используйте элементы SmartArt, чтобы определить структуру правительства и руководства:</a:t>
            </a:r>
          </a:p>
          <a:p>
            <a:pPr marL="171450" indent="-171450" rtl="0">
              <a:buFont typeface="Arial" panose="020B0604020202020204" pitchFamily="34" charset="0"/>
              <a:buChar char="•"/>
            </a:pPr>
            <a:r>
              <a:rPr lang="ru-RU"/>
              <a:t>Кто руководит колонией (исполнительная власть)? Каковы обязанности этих людей?</a:t>
            </a:r>
          </a:p>
          <a:p>
            <a:pPr marL="171450" indent="-171450" rtl="0">
              <a:buFont typeface="Arial" panose="020B0604020202020204" pitchFamily="34" charset="0"/>
              <a:buChar char="•"/>
            </a:pPr>
            <a:r>
              <a:rPr lang="ru-RU"/>
              <a:t>Кто принимает законы (законодательная власть)?</a:t>
            </a:r>
          </a:p>
          <a:p>
            <a:pPr marL="171450" indent="-171450" rtl="0">
              <a:buFont typeface="Arial" panose="020B0604020202020204" pitchFamily="34" charset="0"/>
              <a:buChar char="•"/>
            </a:pPr>
            <a:r>
              <a:rPr lang="ru-RU"/>
              <a:t>Кто обеспечивает соблюдение правил (судебная власть)?</a:t>
            </a:r>
          </a:p>
          <a:p>
            <a:pPr marL="171450" indent="-171450" rtl="0">
              <a:buFont typeface="Arial" panose="020B0604020202020204" pitchFamily="34" charset="0"/>
              <a:buChar char="•"/>
            </a:pPr>
            <a:r>
              <a:rPr lang="ru-RU"/>
              <a:t>Существуют ли другие ветви правительства? Если да, то что это за ветви и какие функции они исполняют?</a:t>
            </a:r>
          </a:p>
          <a:p>
            <a:pPr marL="628650" lvl="1" indent="-171450" rtl="0">
              <a:buFont typeface="Arial" panose="020B0604020202020204" pitchFamily="34" charset="0"/>
              <a:buChar char="•"/>
            </a:pPr>
            <a:r>
              <a:rPr lang="ru-RU"/>
              <a:t>Чтобы добавить фигуры, сначала щелкните фигуру слева, а затем выберите "Работа с рисунками SmartArt" -&gt; "Дизайн" -&gt; "Добавить фигуру после".</a:t>
            </a:r>
          </a:p>
          <a:p>
            <a:pPr marL="628650" lvl="1" indent="-171450" rtl="0">
              <a:buFont typeface="Arial" panose="020B0604020202020204" pitchFamily="34" charset="0"/>
              <a:buChar char="•"/>
            </a:pPr>
            <a:r>
              <a:rPr lang="ru-RU"/>
              <a:t>Повторите эти действия для фигуры справа.</a:t>
            </a:r>
          </a:p>
          <a:p>
            <a:pPr marL="628650" lvl="1" indent="-171450" rtl="0">
              <a:buFont typeface="Arial" panose="020B0604020202020204" pitchFamily="34" charset="0"/>
              <a:buChar char="•"/>
            </a:pPr>
            <a:endParaRPr lang="ru-RU"/>
          </a:p>
          <a:p>
            <a:pPr marL="0" lvl="0" indent="0" rtl="0">
              <a:buFont typeface="Arial" panose="020B0604020202020204" pitchFamily="34" charset="0"/>
              <a:buNone/>
            </a:pPr>
            <a:r>
              <a:rPr lang="ru-RU"/>
              <a:t>Вы также можете переименовать ветви!</a:t>
            </a:r>
          </a:p>
          <a:p>
            <a:pPr rtl="0"/>
            <a:endParaRPr lang="ru-RU"/>
          </a:p>
          <a:p>
            <a:pPr rtl="0"/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213BD131-499C-46F9-A30E-AFCC6C068DAF}" type="slidenum">
              <a:rPr lang="ru-RU" smtClean="0"/>
              <a:t>90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6669545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r>
              <a:rPr lang="ru-RU"/>
              <a:t>Как называется гимн вашей колонии? </a:t>
            </a:r>
          </a:p>
          <a:p>
            <a:pPr rtl="0"/>
            <a:endParaRPr lang="ru-RU"/>
          </a:p>
          <a:p>
            <a:pPr rtl="0"/>
            <a:r>
              <a:rPr lang="ru-RU"/>
              <a:t>Напишите текст песни, а если вас посетило вдохновение, используйте компьютерную программу или живые инструменты, чтобы записать к ней музыку!</a:t>
            </a:r>
          </a:p>
          <a:p>
            <a:pPr marL="171450" indent="-171450" rtl="0">
              <a:buFont typeface="Arial" panose="020B0604020202020204" pitchFamily="34" charset="0"/>
              <a:buChar char="•"/>
            </a:pPr>
            <a:r>
              <a:rPr lang="ru-RU"/>
              <a:t>Чтобы вставить звуковой файл, нажмите "Запись" -&gt; "Звук" -&gt; "Звуковой файл на моем компьютере" и выберите файл.</a:t>
            </a:r>
          </a:p>
          <a:p>
            <a:pPr rtl="0"/>
            <a:endParaRPr lang="ru-RU"/>
          </a:p>
          <a:p>
            <a:pPr rtl="0"/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213BD131-499C-46F9-A30E-AFCC6C068DAF}" type="slidenum">
              <a:rPr lang="ru-RU" smtClean="0"/>
              <a:t>93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6762357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r>
              <a:rPr lang="ru-RU"/>
              <a:t>Как называется гимн вашей колонии? </a:t>
            </a:r>
          </a:p>
          <a:p>
            <a:pPr rtl="0"/>
            <a:endParaRPr lang="ru-RU"/>
          </a:p>
          <a:p>
            <a:pPr rtl="0"/>
            <a:r>
              <a:rPr lang="ru-RU"/>
              <a:t>Напишите текст песни, а если вас посетило вдохновение, используйте компьютерную программу или живые инструменты, чтобы записать к ней музыку!</a:t>
            </a:r>
          </a:p>
          <a:p>
            <a:pPr marL="171450" indent="-171450" rtl="0">
              <a:buFont typeface="Arial" panose="020B0604020202020204" pitchFamily="34" charset="0"/>
              <a:buChar char="•"/>
            </a:pPr>
            <a:r>
              <a:rPr lang="ru-RU"/>
              <a:t>Чтобы вставить звуковой файл, нажмите "Запись" -&gt; "Звук" -&gt; "Звуковой файл на моем компьютере" и выберите файл.</a:t>
            </a:r>
          </a:p>
          <a:p>
            <a:pPr rtl="0"/>
            <a:endParaRPr lang="ru-RU"/>
          </a:p>
          <a:p>
            <a:pPr rtl="0"/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213BD131-499C-46F9-A30E-AFCC6C068DAF}" type="slidenum">
              <a:rPr lang="ru-RU" smtClean="0"/>
              <a:t>94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5626648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213BD131-499C-46F9-A30E-AFCC6C068DAF}" type="slidenum">
              <a:rPr lang="ru-RU" noProof="0" smtClean="0"/>
              <a:t>100</a:t>
            </a:fld>
            <a:endParaRPr lang="ru-RU" noProof="0"/>
          </a:p>
        </p:txBody>
      </p:sp>
    </p:spTree>
    <p:extLst>
      <p:ext uri="{BB962C8B-B14F-4D97-AF65-F5344CB8AC3E}">
        <p14:creationId xmlns:p14="http://schemas.microsoft.com/office/powerpoint/2010/main" val="4653939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gradFill flip="none" rotWithShape="1">
          <a:gsLst>
            <a:gs pos="0">
              <a:srgbClr val="D9D9D9"/>
            </a:gs>
            <a:gs pos="100000">
              <a:schemeClr val="bg1"/>
            </a:gs>
          </a:gsLst>
          <a:lin ang="81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26225" y="1828800"/>
            <a:ext cx="4098175" cy="3177380"/>
          </a:xfrm>
        </p:spPr>
        <p:txBody>
          <a:bodyPr rtlCol="0" anchor="b">
            <a:normAutofit/>
          </a:bodyPr>
          <a:lstStyle>
            <a:lvl1pPr algn="l" rtl="0">
              <a:lnSpc>
                <a:spcPct val="80000"/>
              </a:lnSpc>
              <a:defRPr sz="5400">
                <a:solidFill>
                  <a:schemeClr val="accent1"/>
                </a:solidFill>
              </a:defRPr>
            </a:lvl1pPr>
          </a:lstStyle>
          <a:p>
            <a:pPr rtl="0"/>
            <a:r>
              <a:rPr lang="ru-RU" noProof="0" smtClean="0"/>
              <a:t>Образец заголовка</a:t>
            </a:r>
            <a:endParaRPr lang="ru-RU" noProof="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26225" y="5181600"/>
            <a:ext cx="4098175" cy="685800"/>
          </a:xfrm>
        </p:spPr>
        <p:txBody>
          <a:bodyPr rtlCol="0">
            <a:normAutofit/>
          </a:bodyPr>
          <a:lstStyle>
            <a:lvl1pPr marL="0" indent="0" algn="l">
              <a:buNone/>
              <a:defRPr sz="2000" cap="all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rtl="0"/>
            <a:r>
              <a:rPr lang="ru-RU" noProof="0" smtClean="0"/>
              <a:t>Образец подзаголовка</a:t>
            </a:r>
            <a:endParaRPr lang="ru-RU" noProof="0" dirty="0"/>
          </a:p>
        </p:txBody>
      </p:sp>
      <p:pic>
        <p:nvPicPr>
          <p:cNvPr id="7" name="Рисунок 6" descr="Линия электрокардиограммы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188688" y="-1"/>
            <a:ext cx="7000137" cy="6858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88627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 mod="1"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lvl1pPr rtl="0">
              <a:defRPr/>
            </a:lvl1pPr>
          </a:lstStyle>
          <a:p>
            <a:pPr rtl="0"/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 rtlCol="0"/>
          <a:lstStyle/>
          <a:p>
            <a:pPr lvl="0" rtl="0"/>
            <a:r>
              <a:rPr lang="ru-RU" smtClean="0"/>
              <a:t>Образец текста</a:t>
            </a:r>
          </a:p>
          <a:p>
            <a:pPr lvl="1" rtl="0"/>
            <a:r>
              <a:rPr lang="ru-RU" smtClean="0"/>
              <a:t>Второй уровень</a:t>
            </a:r>
          </a:p>
          <a:p>
            <a:pPr lvl="2" rtl="0"/>
            <a:r>
              <a:rPr lang="ru-RU" smtClean="0"/>
              <a:t>Третий уровень</a:t>
            </a:r>
          </a:p>
          <a:p>
            <a:pPr lvl="3" rtl="0"/>
            <a:r>
              <a:rPr lang="ru-RU" smtClean="0"/>
              <a:t>Четвертый уровень</a:t>
            </a:r>
          </a:p>
          <a:p>
            <a:pPr lvl="4" rtl="0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9EEFEAE4-C28C-4D92-9EE7-D62CEDC101DF}" type="datetime1">
              <a:rPr lang="ru-RU" smtClean="0"/>
              <a:t>05.04.2021</a:t>
            </a:fld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E31375A4-56A4-47D6-9801-1991572033F7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771542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 descr="Прямоугольник"/>
          <p:cNvSpPr/>
          <p:nvPr/>
        </p:nvSpPr>
        <p:spPr>
          <a:xfrm>
            <a:off x="9982200" y="0"/>
            <a:ext cx="2209800" cy="6858000"/>
          </a:xfrm>
          <a:prstGeom prst="rect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dirty="0"/>
          </a:p>
        </p:txBody>
      </p:sp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10058399" y="457201"/>
            <a:ext cx="2057401" cy="5943600"/>
          </a:xfrm>
        </p:spPr>
        <p:txBody>
          <a:bodyPr vert="eaVert" rtlCol="0"/>
          <a:lstStyle>
            <a:lvl1pPr rtl="0">
              <a:defRPr/>
            </a:lvl1pPr>
          </a:lstStyle>
          <a:p>
            <a:pPr rtl="0"/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457200"/>
            <a:ext cx="9067800" cy="5943599"/>
          </a:xfrm>
        </p:spPr>
        <p:txBody>
          <a:bodyPr vert="eaVert" rtlCol="0"/>
          <a:lstStyle/>
          <a:p>
            <a:pPr lvl="0" rtl="0"/>
            <a:r>
              <a:rPr lang="ru-RU" smtClean="0"/>
              <a:t>Образец текста</a:t>
            </a:r>
          </a:p>
          <a:p>
            <a:pPr lvl="1" rtl="0"/>
            <a:r>
              <a:rPr lang="ru-RU" smtClean="0"/>
              <a:t>Второй уровень</a:t>
            </a:r>
          </a:p>
          <a:p>
            <a:pPr lvl="2" rtl="0"/>
            <a:r>
              <a:rPr lang="ru-RU" smtClean="0"/>
              <a:t>Третий уровень</a:t>
            </a:r>
          </a:p>
          <a:p>
            <a:pPr lvl="3" rtl="0"/>
            <a:r>
              <a:rPr lang="ru-RU" smtClean="0"/>
              <a:t>Четвертый уровень</a:t>
            </a:r>
          </a:p>
          <a:p>
            <a:pPr lvl="4" rtl="0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C35976BF-C51C-4515-9E22-BF2015252BD8}" type="datetime1">
              <a:rPr lang="ru-RU" smtClean="0"/>
              <a:t>05.04.2021</a:t>
            </a:fld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E31375A4-56A4-47D6-9801-1991572033F7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246350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Заголовок и большой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Группа 9">
            <a:extLst>
              <a:ext uri="{FF2B5EF4-FFF2-40B4-BE49-F238E27FC236}">
                <a16:creationId xmlns:a16="http://schemas.microsoft.com/office/drawing/2014/main" xmlns="" id="{0C895FDC-2C4F-4DDB-8BAF-F96F3F29E496}"/>
              </a:ext>
            </a:extLst>
          </p:cNvPr>
          <p:cNvGrpSpPr/>
          <p:nvPr userDrawn="1"/>
        </p:nvGrpSpPr>
        <p:grpSpPr>
          <a:xfrm flipH="1">
            <a:off x="-685800" y="1"/>
            <a:ext cx="8918389" cy="6858000"/>
            <a:chOff x="-9741005" y="76962"/>
            <a:chExt cx="8918389" cy="7010413"/>
          </a:xfrm>
        </p:grpSpPr>
        <p:sp>
          <p:nvSpPr>
            <p:cNvPr id="19" name="Полилиния 5">
              <a:extLst>
                <a:ext uri="{FF2B5EF4-FFF2-40B4-BE49-F238E27FC236}">
                  <a16:creationId xmlns:a16="http://schemas.microsoft.com/office/drawing/2014/main" xmlns="" id="{F6F62C76-F2A2-4C4A-A2CF-7478D192F41F}"/>
                </a:ext>
              </a:extLst>
            </p:cNvPr>
            <p:cNvSpPr/>
            <p:nvPr/>
          </p:nvSpPr>
          <p:spPr bwMode="auto">
            <a:xfrm flipH="1">
              <a:off x="-9741005" y="76962"/>
              <a:ext cx="6166080" cy="7010413"/>
            </a:xfrm>
            <a:custGeom>
              <a:avLst/>
              <a:gdLst/>
              <a:ahLst/>
              <a:cxnLst/>
              <a:rect l="0" t="0" r="r" b="b"/>
              <a:pathLst>
                <a:path w="813" h="1440">
                  <a:moveTo>
                    <a:pt x="813" y="0"/>
                  </a:moveTo>
                  <a:cubicBezTo>
                    <a:pt x="331" y="221"/>
                    <a:pt x="0" y="1039"/>
                    <a:pt x="43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22" name="Полилиния 8">
              <a:extLst>
                <a:ext uri="{FF2B5EF4-FFF2-40B4-BE49-F238E27FC236}">
                  <a16:creationId xmlns:a16="http://schemas.microsoft.com/office/drawing/2014/main" xmlns="" id="{C2FEE6D6-C66B-46A2-9717-D94CD2EEC516}"/>
                </a:ext>
              </a:extLst>
            </p:cNvPr>
            <p:cNvSpPr/>
            <p:nvPr/>
          </p:nvSpPr>
          <p:spPr bwMode="auto">
            <a:xfrm flipH="1">
              <a:off x="-9147964" y="76962"/>
              <a:ext cx="5869560" cy="7010413"/>
            </a:xfrm>
            <a:custGeom>
              <a:avLst/>
              <a:gdLst/>
              <a:ahLst/>
              <a:cxnLst/>
              <a:rect l="0" t="0" r="r" b="b"/>
              <a:pathLst>
                <a:path w="774" h="1440">
                  <a:moveTo>
                    <a:pt x="774" y="0"/>
                  </a:moveTo>
                  <a:cubicBezTo>
                    <a:pt x="312" y="240"/>
                    <a:pt x="0" y="1034"/>
                    <a:pt x="41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25" name="Полилиния 11">
              <a:extLst>
                <a:ext uri="{FF2B5EF4-FFF2-40B4-BE49-F238E27FC236}">
                  <a16:creationId xmlns:a16="http://schemas.microsoft.com/office/drawing/2014/main" xmlns="" id="{50F8CA4D-DFF0-446B-B60D-6C59383E60CB}"/>
                </a:ext>
              </a:extLst>
            </p:cNvPr>
            <p:cNvSpPr/>
            <p:nvPr/>
          </p:nvSpPr>
          <p:spPr bwMode="auto">
            <a:xfrm flipH="1">
              <a:off x="-8869187" y="76962"/>
              <a:ext cx="5780859" cy="7010413"/>
            </a:xfrm>
            <a:custGeom>
              <a:avLst/>
              <a:gdLst/>
              <a:ahLst/>
              <a:cxnLst/>
              <a:rect l="0" t="0" r="r" b="b"/>
              <a:pathLst>
                <a:path w="762" h="1440">
                  <a:moveTo>
                    <a:pt x="762" y="0"/>
                  </a:moveTo>
                  <a:cubicBezTo>
                    <a:pt x="308" y="245"/>
                    <a:pt x="0" y="1033"/>
                    <a:pt x="403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28" name="Полилиния 14">
              <a:extLst>
                <a:ext uri="{FF2B5EF4-FFF2-40B4-BE49-F238E27FC236}">
                  <a16:creationId xmlns:a16="http://schemas.microsoft.com/office/drawing/2014/main" xmlns="" id="{FE92DF35-F9F7-40F5-989F-13D90C622383}"/>
                </a:ext>
              </a:extLst>
            </p:cNvPr>
            <p:cNvSpPr/>
            <p:nvPr/>
          </p:nvSpPr>
          <p:spPr bwMode="auto">
            <a:xfrm flipH="1">
              <a:off x="-8268545" y="76962"/>
              <a:ext cx="5180216" cy="7010413"/>
            </a:xfrm>
            <a:custGeom>
              <a:avLst/>
              <a:gdLst/>
              <a:ahLst/>
              <a:cxnLst/>
              <a:rect l="0" t="0" r="r" b="b"/>
              <a:pathLst>
                <a:path w="683" h="1440">
                  <a:moveTo>
                    <a:pt x="683" y="0"/>
                  </a:moveTo>
                  <a:cubicBezTo>
                    <a:pt x="258" y="256"/>
                    <a:pt x="0" y="1041"/>
                    <a:pt x="35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30" name="Полилиния 16">
              <a:extLst>
                <a:ext uri="{FF2B5EF4-FFF2-40B4-BE49-F238E27FC236}">
                  <a16:creationId xmlns:a16="http://schemas.microsoft.com/office/drawing/2014/main" xmlns="" id="{59DC02A7-D065-41E9-BB83-3E6B87C8FCDA}"/>
                </a:ext>
              </a:extLst>
            </p:cNvPr>
            <p:cNvSpPr/>
            <p:nvPr/>
          </p:nvSpPr>
          <p:spPr bwMode="auto">
            <a:xfrm flipH="1">
              <a:off x="-8065797" y="76962"/>
              <a:ext cx="5157408" cy="7010413"/>
            </a:xfrm>
            <a:custGeom>
              <a:avLst/>
              <a:gdLst/>
              <a:ahLst/>
              <a:cxnLst/>
              <a:rect l="0" t="0" r="r" b="b"/>
              <a:pathLst>
                <a:path w="680" h="1440">
                  <a:moveTo>
                    <a:pt x="680" y="0"/>
                  </a:moveTo>
                  <a:cubicBezTo>
                    <a:pt x="257" y="265"/>
                    <a:pt x="0" y="1026"/>
                    <a:pt x="337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32" name="Полилиния 18">
              <a:extLst>
                <a:ext uri="{FF2B5EF4-FFF2-40B4-BE49-F238E27FC236}">
                  <a16:creationId xmlns:a16="http://schemas.microsoft.com/office/drawing/2014/main" xmlns="" id="{B956E204-209F-4483-A2D7-FDD5857C793A}"/>
                </a:ext>
              </a:extLst>
            </p:cNvPr>
            <p:cNvSpPr/>
            <p:nvPr/>
          </p:nvSpPr>
          <p:spPr bwMode="auto">
            <a:xfrm flipH="1">
              <a:off x="-7723660" y="76962"/>
              <a:ext cx="5461530" cy="7010413"/>
            </a:xfrm>
            <a:custGeom>
              <a:avLst/>
              <a:gdLst/>
              <a:ahLst/>
              <a:cxnLst/>
              <a:rect l="0" t="0" r="r" b="b"/>
              <a:pathLst>
                <a:path w="720" h="1440">
                  <a:moveTo>
                    <a:pt x="720" y="0"/>
                  </a:moveTo>
                  <a:cubicBezTo>
                    <a:pt x="316" y="282"/>
                    <a:pt x="0" y="1018"/>
                    <a:pt x="362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34" name="Полилиния 20">
              <a:extLst>
                <a:ext uri="{FF2B5EF4-FFF2-40B4-BE49-F238E27FC236}">
                  <a16:creationId xmlns:a16="http://schemas.microsoft.com/office/drawing/2014/main" xmlns="" id="{63C141C1-7D94-41BC-9125-3049CE0F4262}"/>
                </a:ext>
              </a:extLst>
            </p:cNvPr>
            <p:cNvSpPr/>
            <p:nvPr/>
          </p:nvSpPr>
          <p:spPr bwMode="auto">
            <a:xfrm flipH="1">
              <a:off x="-6783414" y="76962"/>
              <a:ext cx="4338811" cy="7010413"/>
            </a:xfrm>
            <a:custGeom>
              <a:avLst/>
              <a:gdLst/>
              <a:ahLst/>
              <a:cxnLst/>
              <a:rect l="0" t="0" r="r" b="b"/>
              <a:pathLst>
                <a:path w="572" h="1440">
                  <a:moveTo>
                    <a:pt x="572" y="0"/>
                  </a:moveTo>
                  <a:cubicBezTo>
                    <a:pt x="213" y="320"/>
                    <a:pt x="0" y="979"/>
                    <a:pt x="164" y="144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35" name="Полилиния 21">
              <a:extLst>
                <a:ext uri="{FF2B5EF4-FFF2-40B4-BE49-F238E27FC236}">
                  <a16:creationId xmlns:a16="http://schemas.microsoft.com/office/drawing/2014/main" xmlns="" id="{DF161C9E-F9BD-426C-AC90-44428E88D146}"/>
                </a:ext>
              </a:extLst>
            </p:cNvPr>
            <p:cNvSpPr/>
            <p:nvPr/>
          </p:nvSpPr>
          <p:spPr bwMode="auto">
            <a:xfrm flipH="1">
              <a:off x="-6608545" y="76962"/>
              <a:ext cx="4701225" cy="7010413"/>
            </a:xfrm>
            <a:custGeom>
              <a:avLst/>
              <a:gdLst/>
              <a:ahLst/>
              <a:cxnLst/>
              <a:rect l="0" t="0" r="r" b="b"/>
              <a:pathLst>
                <a:path w="620" h="1440">
                  <a:moveTo>
                    <a:pt x="620" y="0"/>
                  </a:moveTo>
                  <a:cubicBezTo>
                    <a:pt x="248" y="325"/>
                    <a:pt x="0" y="960"/>
                    <a:pt x="186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lg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36" name="Полилиния 22">
              <a:extLst>
                <a:ext uri="{FF2B5EF4-FFF2-40B4-BE49-F238E27FC236}">
                  <a16:creationId xmlns:a16="http://schemas.microsoft.com/office/drawing/2014/main" xmlns="" id="{5F6A9DD0-9049-4E35-AB52-2295FAD07BE0}"/>
                </a:ext>
              </a:extLst>
            </p:cNvPr>
            <p:cNvSpPr/>
            <p:nvPr userDrawn="1"/>
          </p:nvSpPr>
          <p:spPr bwMode="auto">
            <a:xfrm flipH="1">
              <a:off x="-4659626" y="76962"/>
              <a:ext cx="3837010" cy="7010413"/>
            </a:xfrm>
            <a:custGeom>
              <a:avLst/>
              <a:gdLst/>
              <a:ahLst/>
              <a:cxnLst/>
              <a:rect l="0" t="0" r="r" b="b"/>
              <a:pathLst>
                <a:path w="506" h="1440">
                  <a:moveTo>
                    <a:pt x="506" y="0"/>
                  </a:moveTo>
                  <a:cubicBezTo>
                    <a:pt x="109" y="356"/>
                    <a:pt x="0" y="943"/>
                    <a:pt x="17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37" name="Полилиния 23">
              <a:extLst>
                <a:ext uri="{FF2B5EF4-FFF2-40B4-BE49-F238E27FC236}">
                  <a16:creationId xmlns:a16="http://schemas.microsoft.com/office/drawing/2014/main" xmlns="" id="{844EE558-A987-4D5F-9409-50DA793C924A}"/>
                </a:ext>
              </a:extLst>
            </p:cNvPr>
            <p:cNvSpPr/>
            <p:nvPr userDrawn="1"/>
          </p:nvSpPr>
          <p:spPr bwMode="auto">
            <a:xfrm flipH="1">
              <a:off x="-4340299" y="86719"/>
              <a:ext cx="2828337" cy="3276730"/>
            </a:xfrm>
            <a:custGeom>
              <a:avLst/>
              <a:gdLst/>
              <a:ahLst/>
              <a:cxnLst/>
              <a:rect l="0" t="0" r="r" b="b"/>
              <a:pathLst>
                <a:path w="373" h="673">
                  <a:moveTo>
                    <a:pt x="373" y="0"/>
                  </a:moveTo>
                  <a:cubicBezTo>
                    <a:pt x="175" y="183"/>
                    <a:pt x="51" y="409"/>
                    <a:pt x="0" y="67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39" name="Полилиния 25">
              <a:extLst>
                <a:ext uri="{FF2B5EF4-FFF2-40B4-BE49-F238E27FC236}">
                  <a16:creationId xmlns:a16="http://schemas.microsoft.com/office/drawing/2014/main" xmlns="" id="{BA0CA8CE-37BE-4004-9F24-18C47C58A73A}"/>
                </a:ext>
              </a:extLst>
            </p:cNvPr>
            <p:cNvSpPr/>
            <p:nvPr userDrawn="1"/>
          </p:nvSpPr>
          <p:spPr bwMode="auto">
            <a:xfrm flipH="1">
              <a:off x="-4005764" y="76962"/>
              <a:ext cx="2493803" cy="2283141"/>
            </a:xfrm>
            <a:custGeom>
              <a:avLst/>
              <a:gdLst/>
              <a:ahLst/>
              <a:cxnLst/>
              <a:rect l="0" t="0" r="r" b="b"/>
              <a:pathLst>
                <a:path w="329" h="469">
                  <a:moveTo>
                    <a:pt x="329" y="0"/>
                  </a:moveTo>
                  <a:cubicBezTo>
                    <a:pt x="189" y="133"/>
                    <a:pt x="69" y="288"/>
                    <a:pt x="0" y="46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xmlns="" id="{6AEF0598-4986-4C3D-A0BD-127B9AD43830}"/>
              </a:ext>
            </a:extLst>
          </p:cNvPr>
          <p:cNvSpPr/>
          <p:nvPr userDrawn="1"/>
        </p:nvSpPr>
        <p:spPr>
          <a:xfrm>
            <a:off x="3599214" y="-677"/>
            <a:ext cx="8592786" cy="685867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A204E297-2C47-40A4-842B-FD18E4874900}" type="slidenum">
              <a:rPr lang="ru-RU" noProof="0" smtClean="0"/>
              <a:t>‹#›</a:t>
            </a:fld>
            <a:endParaRPr lang="ru-RU" noProof="0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3D8F7A35-EDA1-4093-B551-D47E7736979E}" type="datetime1">
              <a:rPr lang="ru-RU" noProof="0" smtClean="0"/>
              <a:t>05.04.2021</a:t>
            </a:fld>
            <a:endParaRPr lang="ru-RU" noProof="0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noProof="0" dirty="0"/>
          </a:p>
        </p:txBody>
      </p:sp>
      <p:cxnSp>
        <p:nvCxnSpPr>
          <p:cNvPr id="14" name="Прямая соединительная линия 13">
            <a:extLst>
              <a:ext uri="{FF2B5EF4-FFF2-40B4-BE49-F238E27FC236}">
                <a16:creationId xmlns:a16="http://schemas.microsoft.com/office/drawing/2014/main" xmlns="" id="{A4314920-E619-4EFC-ABED-C6607FFDCEFC}"/>
              </a:ext>
            </a:extLst>
          </p:cNvPr>
          <p:cNvCxnSpPr>
            <a:cxnSpLocks/>
          </p:cNvCxnSpPr>
          <p:nvPr userDrawn="1"/>
        </p:nvCxnSpPr>
        <p:spPr>
          <a:xfrm>
            <a:off x="3599214" y="-677"/>
            <a:ext cx="0" cy="6858677"/>
          </a:xfrm>
          <a:prstGeom prst="line">
            <a:avLst/>
          </a:prstGeom>
          <a:ln w="1905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Полилиния 5">
            <a:extLst>
              <a:ext uri="{FF2B5EF4-FFF2-40B4-BE49-F238E27FC236}">
                <a16:creationId xmlns:a16="http://schemas.microsoft.com/office/drawing/2014/main" xmlns="" id="{36060E0F-19CE-4CEB-BA56-3FDAE5648A59}"/>
              </a:ext>
            </a:extLst>
          </p:cNvPr>
          <p:cNvSpPr>
            <a:spLocks/>
          </p:cNvSpPr>
          <p:nvPr userDrawn="1"/>
        </p:nvSpPr>
        <p:spPr bwMode="auto">
          <a:xfrm>
            <a:off x="61986" y="2029597"/>
            <a:ext cx="3372491" cy="2997562"/>
          </a:xfrm>
          <a:custGeom>
            <a:avLst/>
            <a:gdLst>
              <a:gd name="T0" fmla="*/ 11 w 2063"/>
              <a:gd name="T1" fmla="*/ 735 h 1401"/>
              <a:gd name="T2" fmla="*/ 0 w 2063"/>
              <a:gd name="T3" fmla="*/ 650 h 1401"/>
              <a:gd name="T4" fmla="*/ 3 w 2063"/>
              <a:gd name="T5" fmla="*/ 570 h 1401"/>
              <a:gd name="T6" fmla="*/ 19 w 2063"/>
              <a:gd name="T7" fmla="*/ 493 h 1401"/>
              <a:gd name="T8" fmla="*/ 59 w 2063"/>
              <a:gd name="T9" fmla="*/ 389 h 1401"/>
              <a:gd name="T10" fmla="*/ 147 w 2063"/>
              <a:gd name="T11" fmla="*/ 264 h 1401"/>
              <a:gd name="T12" fmla="*/ 264 w 2063"/>
              <a:gd name="T13" fmla="*/ 162 h 1401"/>
              <a:gd name="T14" fmla="*/ 408 w 2063"/>
              <a:gd name="T15" fmla="*/ 82 h 1401"/>
              <a:gd name="T16" fmla="*/ 574 w 2063"/>
              <a:gd name="T17" fmla="*/ 29 h 1401"/>
              <a:gd name="T18" fmla="*/ 750 w 2063"/>
              <a:gd name="T19" fmla="*/ 2 h 1401"/>
              <a:gd name="T20" fmla="*/ 937 w 2063"/>
              <a:gd name="T21" fmla="*/ 2 h 1401"/>
              <a:gd name="T22" fmla="*/ 1134 w 2063"/>
              <a:gd name="T23" fmla="*/ 29 h 1401"/>
              <a:gd name="T24" fmla="*/ 1334 w 2063"/>
              <a:gd name="T25" fmla="*/ 82 h 1401"/>
              <a:gd name="T26" fmla="*/ 1529 w 2063"/>
              <a:gd name="T27" fmla="*/ 160 h 1401"/>
              <a:gd name="T28" fmla="*/ 1708 w 2063"/>
              <a:gd name="T29" fmla="*/ 258 h 1401"/>
              <a:gd name="T30" fmla="*/ 1860 w 2063"/>
              <a:gd name="T31" fmla="*/ 384 h 1401"/>
              <a:gd name="T32" fmla="*/ 1951 w 2063"/>
              <a:gd name="T33" fmla="*/ 490 h 1401"/>
              <a:gd name="T34" fmla="*/ 1999 w 2063"/>
              <a:gd name="T35" fmla="*/ 567 h 1401"/>
              <a:gd name="T36" fmla="*/ 2033 w 2063"/>
              <a:gd name="T37" fmla="*/ 653 h 1401"/>
              <a:gd name="T38" fmla="*/ 2057 w 2063"/>
              <a:gd name="T39" fmla="*/ 741 h 1401"/>
              <a:gd name="T40" fmla="*/ 2060 w 2063"/>
              <a:gd name="T41" fmla="*/ 834 h 1401"/>
              <a:gd name="T42" fmla="*/ 2047 w 2063"/>
              <a:gd name="T43" fmla="*/ 919 h 1401"/>
              <a:gd name="T44" fmla="*/ 2017 w 2063"/>
              <a:gd name="T45" fmla="*/ 999 h 1401"/>
              <a:gd name="T46" fmla="*/ 1977 w 2063"/>
              <a:gd name="T47" fmla="*/ 1068 h 1401"/>
              <a:gd name="T48" fmla="*/ 1897 w 2063"/>
              <a:gd name="T49" fmla="*/ 1156 h 1401"/>
              <a:gd name="T50" fmla="*/ 1758 w 2063"/>
              <a:gd name="T51" fmla="*/ 1250 h 1401"/>
              <a:gd name="T52" fmla="*/ 1598 w 2063"/>
              <a:gd name="T53" fmla="*/ 1316 h 1401"/>
              <a:gd name="T54" fmla="*/ 1428 w 2063"/>
              <a:gd name="T55" fmla="*/ 1362 h 1401"/>
              <a:gd name="T56" fmla="*/ 1257 w 2063"/>
              <a:gd name="T57" fmla="*/ 1388 h 1401"/>
              <a:gd name="T58" fmla="*/ 1105 w 2063"/>
              <a:gd name="T59" fmla="*/ 1399 h 1401"/>
              <a:gd name="T60" fmla="*/ 971 w 2063"/>
              <a:gd name="T61" fmla="*/ 1399 h 1401"/>
              <a:gd name="T62" fmla="*/ 827 w 2063"/>
              <a:gd name="T63" fmla="*/ 1383 h 1401"/>
              <a:gd name="T64" fmla="*/ 675 w 2063"/>
              <a:gd name="T65" fmla="*/ 1351 h 1401"/>
              <a:gd name="T66" fmla="*/ 520 w 2063"/>
              <a:gd name="T67" fmla="*/ 1298 h 1401"/>
              <a:gd name="T68" fmla="*/ 374 w 2063"/>
              <a:gd name="T69" fmla="*/ 1226 h 1401"/>
              <a:gd name="T70" fmla="*/ 240 w 2063"/>
              <a:gd name="T71" fmla="*/ 1130 h 1401"/>
              <a:gd name="T72" fmla="*/ 128 w 2063"/>
              <a:gd name="T73" fmla="*/ 1010 h 1401"/>
              <a:gd name="T74" fmla="*/ 48 w 2063"/>
              <a:gd name="T75" fmla="*/ 863 h 14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2063" h="1401">
                <a:moveTo>
                  <a:pt x="21" y="778"/>
                </a:moveTo>
                <a:lnTo>
                  <a:pt x="11" y="735"/>
                </a:lnTo>
                <a:lnTo>
                  <a:pt x="5" y="693"/>
                </a:lnTo>
                <a:lnTo>
                  <a:pt x="0" y="650"/>
                </a:lnTo>
                <a:lnTo>
                  <a:pt x="0" y="610"/>
                </a:lnTo>
                <a:lnTo>
                  <a:pt x="3" y="570"/>
                </a:lnTo>
                <a:lnTo>
                  <a:pt x="11" y="530"/>
                </a:lnTo>
                <a:lnTo>
                  <a:pt x="19" y="493"/>
                </a:lnTo>
                <a:lnTo>
                  <a:pt x="29" y="458"/>
                </a:lnTo>
                <a:lnTo>
                  <a:pt x="59" y="389"/>
                </a:lnTo>
                <a:lnTo>
                  <a:pt x="99" y="325"/>
                </a:lnTo>
                <a:lnTo>
                  <a:pt x="147" y="264"/>
                </a:lnTo>
                <a:lnTo>
                  <a:pt x="203" y="210"/>
                </a:lnTo>
                <a:lnTo>
                  <a:pt x="264" y="162"/>
                </a:lnTo>
                <a:lnTo>
                  <a:pt x="334" y="120"/>
                </a:lnTo>
                <a:lnTo>
                  <a:pt x="408" y="82"/>
                </a:lnTo>
                <a:lnTo>
                  <a:pt x="488" y="53"/>
                </a:lnTo>
                <a:lnTo>
                  <a:pt x="574" y="29"/>
                </a:lnTo>
                <a:lnTo>
                  <a:pt x="659" y="10"/>
                </a:lnTo>
                <a:lnTo>
                  <a:pt x="750" y="2"/>
                </a:lnTo>
                <a:lnTo>
                  <a:pt x="841" y="0"/>
                </a:lnTo>
                <a:lnTo>
                  <a:pt x="937" y="2"/>
                </a:lnTo>
                <a:lnTo>
                  <a:pt x="1033" y="13"/>
                </a:lnTo>
                <a:lnTo>
                  <a:pt x="1134" y="29"/>
                </a:lnTo>
                <a:lnTo>
                  <a:pt x="1233" y="53"/>
                </a:lnTo>
                <a:lnTo>
                  <a:pt x="1334" y="82"/>
                </a:lnTo>
                <a:lnTo>
                  <a:pt x="1433" y="117"/>
                </a:lnTo>
                <a:lnTo>
                  <a:pt x="1529" y="160"/>
                </a:lnTo>
                <a:lnTo>
                  <a:pt x="1622" y="205"/>
                </a:lnTo>
                <a:lnTo>
                  <a:pt x="1708" y="258"/>
                </a:lnTo>
                <a:lnTo>
                  <a:pt x="1788" y="317"/>
                </a:lnTo>
                <a:lnTo>
                  <a:pt x="1860" y="384"/>
                </a:lnTo>
                <a:lnTo>
                  <a:pt x="1924" y="453"/>
                </a:lnTo>
                <a:lnTo>
                  <a:pt x="1951" y="490"/>
                </a:lnTo>
                <a:lnTo>
                  <a:pt x="1977" y="527"/>
                </a:lnTo>
                <a:lnTo>
                  <a:pt x="1999" y="567"/>
                </a:lnTo>
                <a:lnTo>
                  <a:pt x="2017" y="610"/>
                </a:lnTo>
                <a:lnTo>
                  <a:pt x="2033" y="653"/>
                </a:lnTo>
                <a:lnTo>
                  <a:pt x="2047" y="695"/>
                </a:lnTo>
                <a:lnTo>
                  <a:pt x="2057" y="741"/>
                </a:lnTo>
                <a:lnTo>
                  <a:pt x="2063" y="786"/>
                </a:lnTo>
                <a:lnTo>
                  <a:pt x="2060" y="834"/>
                </a:lnTo>
                <a:lnTo>
                  <a:pt x="2055" y="879"/>
                </a:lnTo>
                <a:lnTo>
                  <a:pt x="2047" y="919"/>
                </a:lnTo>
                <a:lnTo>
                  <a:pt x="2033" y="962"/>
                </a:lnTo>
                <a:lnTo>
                  <a:pt x="2017" y="999"/>
                </a:lnTo>
                <a:lnTo>
                  <a:pt x="1999" y="1034"/>
                </a:lnTo>
                <a:lnTo>
                  <a:pt x="1977" y="1068"/>
                </a:lnTo>
                <a:lnTo>
                  <a:pt x="1953" y="1100"/>
                </a:lnTo>
                <a:lnTo>
                  <a:pt x="1897" y="1156"/>
                </a:lnTo>
                <a:lnTo>
                  <a:pt x="1830" y="1207"/>
                </a:lnTo>
                <a:lnTo>
                  <a:pt x="1758" y="1250"/>
                </a:lnTo>
                <a:lnTo>
                  <a:pt x="1681" y="1287"/>
                </a:lnTo>
                <a:lnTo>
                  <a:pt x="1598" y="1316"/>
                </a:lnTo>
                <a:lnTo>
                  <a:pt x="1513" y="1343"/>
                </a:lnTo>
                <a:lnTo>
                  <a:pt x="1428" y="1362"/>
                </a:lnTo>
                <a:lnTo>
                  <a:pt x="1342" y="1377"/>
                </a:lnTo>
                <a:lnTo>
                  <a:pt x="1257" y="1388"/>
                </a:lnTo>
                <a:lnTo>
                  <a:pt x="1179" y="1396"/>
                </a:lnTo>
                <a:lnTo>
                  <a:pt x="1105" y="1399"/>
                </a:lnTo>
                <a:lnTo>
                  <a:pt x="1035" y="1401"/>
                </a:lnTo>
                <a:lnTo>
                  <a:pt x="971" y="1399"/>
                </a:lnTo>
                <a:lnTo>
                  <a:pt x="899" y="1393"/>
                </a:lnTo>
                <a:lnTo>
                  <a:pt x="827" y="1383"/>
                </a:lnTo>
                <a:lnTo>
                  <a:pt x="750" y="1370"/>
                </a:lnTo>
                <a:lnTo>
                  <a:pt x="675" y="1351"/>
                </a:lnTo>
                <a:lnTo>
                  <a:pt x="598" y="1327"/>
                </a:lnTo>
                <a:lnTo>
                  <a:pt x="520" y="1298"/>
                </a:lnTo>
                <a:lnTo>
                  <a:pt x="446" y="1266"/>
                </a:lnTo>
                <a:lnTo>
                  <a:pt x="374" y="1226"/>
                </a:lnTo>
                <a:lnTo>
                  <a:pt x="304" y="1180"/>
                </a:lnTo>
                <a:lnTo>
                  <a:pt x="240" y="1130"/>
                </a:lnTo>
                <a:lnTo>
                  <a:pt x="181" y="1074"/>
                </a:lnTo>
                <a:lnTo>
                  <a:pt x="128" y="1010"/>
                </a:lnTo>
                <a:lnTo>
                  <a:pt x="85" y="940"/>
                </a:lnTo>
                <a:lnTo>
                  <a:pt x="48" y="863"/>
                </a:lnTo>
                <a:lnTo>
                  <a:pt x="21" y="77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noProof="0" dirty="0"/>
          </a:p>
        </p:txBody>
      </p:sp>
      <p:sp>
        <p:nvSpPr>
          <p:cNvPr id="16" name="Равнобедренный треугольник 15">
            <a:extLst>
              <a:ext uri="{FF2B5EF4-FFF2-40B4-BE49-F238E27FC236}">
                <a16:creationId xmlns:a16="http://schemas.microsoft.com/office/drawing/2014/main" xmlns="" id="{E50B9CD5-BF82-4FA5-965C-3A2910331D2B}"/>
              </a:ext>
            </a:extLst>
          </p:cNvPr>
          <p:cNvSpPr/>
          <p:nvPr userDrawn="1"/>
        </p:nvSpPr>
        <p:spPr>
          <a:xfrm rot="1800000">
            <a:off x="1818524" y="2197117"/>
            <a:ext cx="1722593" cy="926028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 dirty="0"/>
          </a:p>
        </p:txBody>
      </p:sp>
      <p:sp>
        <p:nvSpPr>
          <p:cNvPr id="2" name="Заголовок 1"/>
          <p:cNvSpPr>
            <a:spLocks noGrp="1"/>
          </p:cNvSpPr>
          <p:nvPr userDrawn="1">
            <p:ph type="title"/>
          </p:nvPr>
        </p:nvSpPr>
        <p:spPr>
          <a:xfrm>
            <a:off x="279443" y="2349925"/>
            <a:ext cx="2937576" cy="2456442"/>
          </a:xfrm>
        </p:spPr>
        <p:txBody>
          <a:bodyPr rtlCol="0"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rtl="0"/>
            <a:r>
              <a:rPr lang="ru-RU" noProof="0" smtClean="0"/>
              <a:t>Образец заголовка</a:t>
            </a:r>
            <a:endParaRPr lang="ru-RU" noProof="0" dirty="0"/>
          </a:p>
        </p:txBody>
      </p:sp>
      <p:sp>
        <p:nvSpPr>
          <p:cNvPr id="48" name="Полилиния 5">
            <a:extLst>
              <a:ext uri="{FF2B5EF4-FFF2-40B4-BE49-F238E27FC236}">
                <a16:creationId xmlns:a16="http://schemas.microsoft.com/office/drawing/2014/main" xmlns="" id="{1A7CEEF1-5681-4130-870F-528E3DBED1C2}"/>
              </a:ext>
            </a:extLst>
          </p:cNvPr>
          <p:cNvSpPr>
            <a:spLocks/>
          </p:cNvSpPr>
          <p:nvPr userDrawn="1"/>
        </p:nvSpPr>
        <p:spPr bwMode="auto">
          <a:xfrm>
            <a:off x="168275" y="4452139"/>
            <a:ext cx="1060897" cy="708455"/>
          </a:xfrm>
          <a:custGeom>
            <a:avLst/>
            <a:gdLst>
              <a:gd name="T0" fmla="*/ 11 w 2063"/>
              <a:gd name="T1" fmla="*/ 735 h 1401"/>
              <a:gd name="T2" fmla="*/ 0 w 2063"/>
              <a:gd name="T3" fmla="*/ 650 h 1401"/>
              <a:gd name="T4" fmla="*/ 3 w 2063"/>
              <a:gd name="T5" fmla="*/ 570 h 1401"/>
              <a:gd name="T6" fmla="*/ 19 w 2063"/>
              <a:gd name="T7" fmla="*/ 493 h 1401"/>
              <a:gd name="T8" fmla="*/ 59 w 2063"/>
              <a:gd name="T9" fmla="*/ 389 h 1401"/>
              <a:gd name="T10" fmla="*/ 147 w 2063"/>
              <a:gd name="T11" fmla="*/ 264 h 1401"/>
              <a:gd name="T12" fmla="*/ 264 w 2063"/>
              <a:gd name="T13" fmla="*/ 162 h 1401"/>
              <a:gd name="T14" fmla="*/ 408 w 2063"/>
              <a:gd name="T15" fmla="*/ 82 h 1401"/>
              <a:gd name="T16" fmla="*/ 574 w 2063"/>
              <a:gd name="T17" fmla="*/ 29 h 1401"/>
              <a:gd name="T18" fmla="*/ 750 w 2063"/>
              <a:gd name="T19" fmla="*/ 2 h 1401"/>
              <a:gd name="T20" fmla="*/ 937 w 2063"/>
              <a:gd name="T21" fmla="*/ 2 h 1401"/>
              <a:gd name="T22" fmla="*/ 1134 w 2063"/>
              <a:gd name="T23" fmla="*/ 29 h 1401"/>
              <a:gd name="T24" fmla="*/ 1334 w 2063"/>
              <a:gd name="T25" fmla="*/ 82 h 1401"/>
              <a:gd name="T26" fmla="*/ 1529 w 2063"/>
              <a:gd name="T27" fmla="*/ 160 h 1401"/>
              <a:gd name="T28" fmla="*/ 1708 w 2063"/>
              <a:gd name="T29" fmla="*/ 258 h 1401"/>
              <a:gd name="T30" fmla="*/ 1860 w 2063"/>
              <a:gd name="T31" fmla="*/ 384 h 1401"/>
              <a:gd name="T32" fmla="*/ 1951 w 2063"/>
              <a:gd name="T33" fmla="*/ 490 h 1401"/>
              <a:gd name="T34" fmla="*/ 1999 w 2063"/>
              <a:gd name="T35" fmla="*/ 567 h 1401"/>
              <a:gd name="T36" fmla="*/ 2033 w 2063"/>
              <a:gd name="T37" fmla="*/ 653 h 1401"/>
              <a:gd name="T38" fmla="*/ 2057 w 2063"/>
              <a:gd name="T39" fmla="*/ 741 h 1401"/>
              <a:gd name="T40" fmla="*/ 2060 w 2063"/>
              <a:gd name="T41" fmla="*/ 834 h 1401"/>
              <a:gd name="T42" fmla="*/ 2047 w 2063"/>
              <a:gd name="T43" fmla="*/ 919 h 1401"/>
              <a:gd name="T44" fmla="*/ 2017 w 2063"/>
              <a:gd name="T45" fmla="*/ 999 h 1401"/>
              <a:gd name="T46" fmla="*/ 1977 w 2063"/>
              <a:gd name="T47" fmla="*/ 1068 h 1401"/>
              <a:gd name="T48" fmla="*/ 1897 w 2063"/>
              <a:gd name="T49" fmla="*/ 1156 h 1401"/>
              <a:gd name="T50" fmla="*/ 1758 w 2063"/>
              <a:gd name="T51" fmla="*/ 1250 h 1401"/>
              <a:gd name="T52" fmla="*/ 1598 w 2063"/>
              <a:gd name="T53" fmla="*/ 1316 h 1401"/>
              <a:gd name="T54" fmla="*/ 1428 w 2063"/>
              <a:gd name="T55" fmla="*/ 1362 h 1401"/>
              <a:gd name="T56" fmla="*/ 1257 w 2063"/>
              <a:gd name="T57" fmla="*/ 1388 h 1401"/>
              <a:gd name="T58" fmla="*/ 1105 w 2063"/>
              <a:gd name="T59" fmla="*/ 1399 h 1401"/>
              <a:gd name="T60" fmla="*/ 971 w 2063"/>
              <a:gd name="T61" fmla="*/ 1399 h 1401"/>
              <a:gd name="T62" fmla="*/ 827 w 2063"/>
              <a:gd name="T63" fmla="*/ 1383 h 1401"/>
              <a:gd name="T64" fmla="*/ 675 w 2063"/>
              <a:gd name="T65" fmla="*/ 1351 h 1401"/>
              <a:gd name="T66" fmla="*/ 520 w 2063"/>
              <a:gd name="T67" fmla="*/ 1298 h 1401"/>
              <a:gd name="T68" fmla="*/ 374 w 2063"/>
              <a:gd name="T69" fmla="*/ 1226 h 1401"/>
              <a:gd name="T70" fmla="*/ 240 w 2063"/>
              <a:gd name="T71" fmla="*/ 1130 h 1401"/>
              <a:gd name="T72" fmla="*/ 128 w 2063"/>
              <a:gd name="T73" fmla="*/ 1010 h 1401"/>
              <a:gd name="T74" fmla="*/ 48 w 2063"/>
              <a:gd name="T75" fmla="*/ 863 h 14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2063" h="1401">
                <a:moveTo>
                  <a:pt x="21" y="778"/>
                </a:moveTo>
                <a:lnTo>
                  <a:pt x="11" y="735"/>
                </a:lnTo>
                <a:lnTo>
                  <a:pt x="5" y="693"/>
                </a:lnTo>
                <a:lnTo>
                  <a:pt x="0" y="650"/>
                </a:lnTo>
                <a:lnTo>
                  <a:pt x="0" y="610"/>
                </a:lnTo>
                <a:lnTo>
                  <a:pt x="3" y="570"/>
                </a:lnTo>
                <a:lnTo>
                  <a:pt x="11" y="530"/>
                </a:lnTo>
                <a:lnTo>
                  <a:pt x="19" y="493"/>
                </a:lnTo>
                <a:lnTo>
                  <a:pt x="29" y="458"/>
                </a:lnTo>
                <a:lnTo>
                  <a:pt x="59" y="389"/>
                </a:lnTo>
                <a:lnTo>
                  <a:pt x="99" y="325"/>
                </a:lnTo>
                <a:lnTo>
                  <a:pt x="147" y="264"/>
                </a:lnTo>
                <a:lnTo>
                  <a:pt x="203" y="210"/>
                </a:lnTo>
                <a:lnTo>
                  <a:pt x="264" y="162"/>
                </a:lnTo>
                <a:lnTo>
                  <a:pt x="334" y="120"/>
                </a:lnTo>
                <a:lnTo>
                  <a:pt x="408" y="82"/>
                </a:lnTo>
                <a:lnTo>
                  <a:pt x="488" y="53"/>
                </a:lnTo>
                <a:lnTo>
                  <a:pt x="574" y="29"/>
                </a:lnTo>
                <a:lnTo>
                  <a:pt x="659" y="10"/>
                </a:lnTo>
                <a:lnTo>
                  <a:pt x="750" y="2"/>
                </a:lnTo>
                <a:lnTo>
                  <a:pt x="841" y="0"/>
                </a:lnTo>
                <a:lnTo>
                  <a:pt x="937" y="2"/>
                </a:lnTo>
                <a:lnTo>
                  <a:pt x="1033" y="13"/>
                </a:lnTo>
                <a:lnTo>
                  <a:pt x="1134" y="29"/>
                </a:lnTo>
                <a:lnTo>
                  <a:pt x="1233" y="53"/>
                </a:lnTo>
                <a:lnTo>
                  <a:pt x="1334" y="82"/>
                </a:lnTo>
                <a:lnTo>
                  <a:pt x="1433" y="117"/>
                </a:lnTo>
                <a:lnTo>
                  <a:pt x="1529" y="160"/>
                </a:lnTo>
                <a:lnTo>
                  <a:pt x="1622" y="205"/>
                </a:lnTo>
                <a:lnTo>
                  <a:pt x="1708" y="258"/>
                </a:lnTo>
                <a:lnTo>
                  <a:pt x="1788" y="317"/>
                </a:lnTo>
                <a:lnTo>
                  <a:pt x="1860" y="384"/>
                </a:lnTo>
                <a:lnTo>
                  <a:pt x="1924" y="453"/>
                </a:lnTo>
                <a:lnTo>
                  <a:pt x="1951" y="490"/>
                </a:lnTo>
                <a:lnTo>
                  <a:pt x="1977" y="527"/>
                </a:lnTo>
                <a:lnTo>
                  <a:pt x="1999" y="567"/>
                </a:lnTo>
                <a:lnTo>
                  <a:pt x="2017" y="610"/>
                </a:lnTo>
                <a:lnTo>
                  <a:pt x="2033" y="653"/>
                </a:lnTo>
                <a:lnTo>
                  <a:pt x="2047" y="695"/>
                </a:lnTo>
                <a:lnTo>
                  <a:pt x="2057" y="741"/>
                </a:lnTo>
                <a:lnTo>
                  <a:pt x="2063" y="786"/>
                </a:lnTo>
                <a:lnTo>
                  <a:pt x="2060" y="834"/>
                </a:lnTo>
                <a:lnTo>
                  <a:pt x="2055" y="879"/>
                </a:lnTo>
                <a:lnTo>
                  <a:pt x="2047" y="919"/>
                </a:lnTo>
                <a:lnTo>
                  <a:pt x="2033" y="962"/>
                </a:lnTo>
                <a:lnTo>
                  <a:pt x="2017" y="999"/>
                </a:lnTo>
                <a:lnTo>
                  <a:pt x="1999" y="1034"/>
                </a:lnTo>
                <a:lnTo>
                  <a:pt x="1977" y="1068"/>
                </a:lnTo>
                <a:lnTo>
                  <a:pt x="1953" y="1100"/>
                </a:lnTo>
                <a:lnTo>
                  <a:pt x="1897" y="1156"/>
                </a:lnTo>
                <a:lnTo>
                  <a:pt x="1830" y="1207"/>
                </a:lnTo>
                <a:lnTo>
                  <a:pt x="1758" y="1250"/>
                </a:lnTo>
                <a:lnTo>
                  <a:pt x="1681" y="1287"/>
                </a:lnTo>
                <a:lnTo>
                  <a:pt x="1598" y="1316"/>
                </a:lnTo>
                <a:lnTo>
                  <a:pt x="1513" y="1343"/>
                </a:lnTo>
                <a:lnTo>
                  <a:pt x="1428" y="1362"/>
                </a:lnTo>
                <a:lnTo>
                  <a:pt x="1342" y="1377"/>
                </a:lnTo>
                <a:lnTo>
                  <a:pt x="1257" y="1388"/>
                </a:lnTo>
                <a:lnTo>
                  <a:pt x="1179" y="1396"/>
                </a:lnTo>
                <a:lnTo>
                  <a:pt x="1105" y="1399"/>
                </a:lnTo>
                <a:lnTo>
                  <a:pt x="1035" y="1401"/>
                </a:lnTo>
                <a:lnTo>
                  <a:pt x="971" y="1399"/>
                </a:lnTo>
                <a:lnTo>
                  <a:pt x="899" y="1393"/>
                </a:lnTo>
                <a:lnTo>
                  <a:pt x="827" y="1383"/>
                </a:lnTo>
                <a:lnTo>
                  <a:pt x="750" y="1370"/>
                </a:lnTo>
                <a:lnTo>
                  <a:pt x="675" y="1351"/>
                </a:lnTo>
                <a:lnTo>
                  <a:pt x="598" y="1327"/>
                </a:lnTo>
                <a:lnTo>
                  <a:pt x="520" y="1298"/>
                </a:lnTo>
                <a:lnTo>
                  <a:pt x="446" y="1266"/>
                </a:lnTo>
                <a:lnTo>
                  <a:pt x="374" y="1226"/>
                </a:lnTo>
                <a:lnTo>
                  <a:pt x="304" y="1180"/>
                </a:lnTo>
                <a:lnTo>
                  <a:pt x="240" y="1130"/>
                </a:lnTo>
                <a:lnTo>
                  <a:pt x="181" y="1074"/>
                </a:lnTo>
                <a:lnTo>
                  <a:pt x="128" y="1010"/>
                </a:lnTo>
                <a:lnTo>
                  <a:pt x="85" y="940"/>
                </a:lnTo>
                <a:lnTo>
                  <a:pt x="48" y="863"/>
                </a:lnTo>
                <a:lnTo>
                  <a:pt x="21" y="778"/>
                </a:ln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noProof="0" dirty="0"/>
          </a:p>
        </p:txBody>
      </p:sp>
      <p:sp>
        <p:nvSpPr>
          <p:cNvPr id="23" name="Объект 2">
            <a:extLst>
              <a:ext uri="{FF2B5EF4-FFF2-40B4-BE49-F238E27FC236}">
                <a16:creationId xmlns:a16="http://schemas.microsoft.com/office/drawing/2014/main" xmlns="" id="{93AB100B-7366-469B-AD1B-F4E4142B4CC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21971" y="1397000"/>
            <a:ext cx="7578350" cy="4654808"/>
          </a:xfrm>
        </p:spPr>
        <p:txBody>
          <a:bodyPr rtlCol="0" anchor="t"/>
          <a:lstStyle/>
          <a:p>
            <a:pPr lvl="0" rtl="0"/>
            <a:r>
              <a:rPr lang="ru-RU" noProof="0" smtClean="0"/>
              <a:t>Образец текста</a:t>
            </a:r>
          </a:p>
          <a:p>
            <a:pPr lvl="1" rtl="0"/>
            <a:r>
              <a:rPr lang="ru-RU" noProof="0" smtClean="0"/>
              <a:t>Второй уровень</a:t>
            </a:r>
          </a:p>
          <a:p>
            <a:pPr lvl="2" rtl="0"/>
            <a:r>
              <a:rPr lang="ru-RU" noProof="0" smtClean="0"/>
              <a:t>Третий уровень</a:t>
            </a:r>
          </a:p>
          <a:p>
            <a:pPr lvl="3" rtl="0"/>
            <a:r>
              <a:rPr lang="ru-RU" noProof="0" smtClean="0"/>
              <a:t>Четвертый уровень</a:t>
            </a:r>
          </a:p>
          <a:p>
            <a:pPr lvl="4" rtl="0"/>
            <a:r>
              <a:rPr lang="ru-RU" noProof="0" smtClean="0"/>
              <a:t>Пятый уровень</a:t>
            </a:r>
            <a:endParaRPr lang="ru-RU" noProof="0" dirty="0"/>
          </a:p>
        </p:txBody>
      </p:sp>
      <p:sp>
        <p:nvSpPr>
          <p:cNvPr id="24" name="Заголовок содержимого 2">
            <a:extLst>
              <a:ext uri="{FF2B5EF4-FFF2-40B4-BE49-F238E27FC236}">
                <a16:creationId xmlns:a16="http://schemas.microsoft.com/office/drawing/2014/main" xmlns="" id="{65CAF933-13F7-426D-A298-8754850904CE}"/>
              </a:ext>
            </a:extLst>
          </p:cNvPr>
          <p:cNvSpPr>
            <a:spLocks noGrp="1"/>
          </p:cNvSpPr>
          <p:nvPr>
            <p:ph sz="half" idx="15" hasCustomPrompt="1"/>
          </p:nvPr>
        </p:nvSpPr>
        <p:spPr>
          <a:xfrm>
            <a:off x="3811188" y="812703"/>
            <a:ext cx="7621707" cy="460945"/>
          </a:xfrm>
        </p:spPr>
        <p:txBody>
          <a:bodyPr rtlCol="0"/>
          <a:lstStyle>
            <a:lvl1pPr marL="0" indent="0">
              <a:lnSpc>
                <a:spcPct val="100000"/>
              </a:lnSpc>
              <a:buNone/>
              <a:defRPr sz="1800">
                <a:latin typeface="+mj-lt"/>
              </a:defRPr>
            </a:lvl1pPr>
          </a:lstStyle>
          <a:p>
            <a:pPr lvl="0" rtl="0"/>
            <a:r>
              <a:rPr lang="ru-RU" noProof="0" dirty="0"/>
              <a:t>Верхний колонтитул</a:t>
            </a:r>
          </a:p>
        </p:txBody>
      </p:sp>
    </p:spTree>
    <p:extLst>
      <p:ext uri="{BB962C8B-B14F-4D97-AF65-F5344CB8AC3E}">
        <p14:creationId xmlns:p14="http://schemas.microsoft.com/office/powerpoint/2010/main" val="353767413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Заголовок и объект (черный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0" name="Группа 79"/>
          <p:cNvGrpSpPr/>
          <p:nvPr/>
        </p:nvGrpSpPr>
        <p:grpSpPr>
          <a:xfrm>
            <a:off x="261938" y="0"/>
            <a:ext cx="4360863" cy="6843713"/>
            <a:chOff x="261938" y="0"/>
            <a:chExt cx="4360863" cy="6843713"/>
          </a:xfrm>
        </p:grpSpPr>
        <p:sp>
          <p:nvSpPr>
            <p:cNvPr id="87" name="Полилиния 11"/>
            <p:cNvSpPr/>
            <p:nvPr userDrawn="1"/>
          </p:nvSpPr>
          <p:spPr bwMode="auto">
            <a:xfrm>
              <a:off x="1001713" y="0"/>
              <a:ext cx="3621088" cy="6843713"/>
            </a:xfrm>
            <a:custGeom>
              <a:avLst/>
              <a:gdLst/>
              <a:ahLst/>
              <a:cxnLst/>
              <a:rect l="0" t="0" r="r" b="b"/>
              <a:pathLst>
                <a:path w="762" h="1440">
                  <a:moveTo>
                    <a:pt x="762" y="0"/>
                  </a:moveTo>
                  <a:cubicBezTo>
                    <a:pt x="308" y="245"/>
                    <a:pt x="0" y="1033"/>
                    <a:pt x="403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0" name="Полилиния 14"/>
            <p:cNvSpPr/>
            <p:nvPr/>
          </p:nvSpPr>
          <p:spPr bwMode="auto">
            <a:xfrm>
              <a:off x="1001713" y="0"/>
              <a:ext cx="3244850" cy="6843713"/>
            </a:xfrm>
            <a:custGeom>
              <a:avLst/>
              <a:gdLst/>
              <a:ahLst/>
              <a:cxnLst/>
              <a:rect l="0" t="0" r="r" b="b"/>
              <a:pathLst>
                <a:path w="683" h="1440">
                  <a:moveTo>
                    <a:pt x="683" y="0"/>
                  </a:moveTo>
                  <a:cubicBezTo>
                    <a:pt x="258" y="256"/>
                    <a:pt x="0" y="1041"/>
                    <a:pt x="35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2" name="Полилиния 16"/>
            <p:cNvSpPr/>
            <p:nvPr/>
          </p:nvSpPr>
          <p:spPr bwMode="auto">
            <a:xfrm>
              <a:off x="889000" y="0"/>
              <a:ext cx="3230563" cy="6843713"/>
            </a:xfrm>
            <a:custGeom>
              <a:avLst/>
              <a:gdLst/>
              <a:ahLst/>
              <a:cxnLst/>
              <a:rect l="0" t="0" r="r" b="b"/>
              <a:pathLst>
                <a:path w="680" h="1440">
                  <a:moveTo>
                    <a:pt x="680" y="0"/>
                  </a:moveTo>
                  <a:cubicBezTo>
                    <a:pt x="257" y="265"/>
                    <a:pt x="0" y="1026"/>
                    <a:pt x="337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4" name="Полилиния 18"/>
            <p:cNvSpPr/>
            <p:nvPr/>
          </p:nvSpPr>
          <p:spPr bwMode="auto">
            <a:xfrm>
              <a:off x="484188" y="0"/>
              <a:ext cx="3421063" cy="6843713"/>
            </a:xfrm>
            <a:custGeom>
              <a:avLst/>
              <a:gdLst/>
              <a:ahLst/>
              <a:cxnLst/>
              <a:rect l="0" t="0" r="r" b="b"/>
              <a:pathLst>
                <a:path w="720" h="1440">
                  <a:moveTo>
                    <a:pt x="720" y="0"/>
                  </a:moveTo>
                  <a:cubicBezTo>
                    <a:pt x="316" y="282"/>
                    <a:pt x="0" y="1018"/>
                    <a:pt x="362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6" name="Полилиния 20"/>
            <p:cNvSpPr/>
            <p:nvPr/>
          </p:nvSpPr>
          <p:spPr bwMode="auto">
            <a:xfrm>
              <a:off x="598488" y="0"/>
              <a:ext cx="2717800" cy="6843713"/>
            </a:xfrm>
            <a:custGeom>
              <a:avLst/>
              <a:gdLst/>
              <a:ahLst/>
              <a:cxnLst/>
              <a:rect l="0" t="0" r="r" b="b"/>
              <a:pathLst>
                <a:path w="572" h="1440">
                  <a:moveTo>
                    <a:pt x="572" y="0"/>
                  </a:moveTo>
                  <a:cubicBezTo>
                    <a:pt x="213" y="320"/>
                    <a:pt x="0" y="979"/>
                    <a:pt x="164" y="144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7" name="Полилиния 21"/>
            <p:cNvSpPr/>
            <p:nvPr/>
          </p:nvSpPr>
          <p:spPr bwMode="auto">
            <a:xfrm>
              <a:off x="261938" y="0"/>
              <a:ext cx="2944813" cy="6843713"/>
            </a:xfrm>
            <a:custGeom>
              <a:avLst/>
              <a:gdLst/>
              <a:ahLst/>
              <a:cxnLst/>
              <a:rect l="0" t="0" r="r" b="b"/>
              <a:pathLst>
                <a:path w="620" h="1440">
                  <a:moveTo>
                    <a:pt x="620" y="0"/>
                  </a:moveTo>
                  <a:cubicBezTo>
                    <a:pt x="248" y="325"/>
                    <a:pt x="0" y="960"/>
                    <a:pt x="186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lg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75E49FDF-E7B0-4A57-9F67-6F5D2C82F1E7}" type="datetime1">
              <a:rPr lang="ru-RU" noProof="0" smtClean="0"/>
              <a:t>05.04.2021</a:t>
            </a:fld>
            <a:endParaRPr lang="ru-RU" noProof="0" dirty="0"/>
          </a:p>
        </p:txBody>
      </p:sp>
      <p:sp>
        <p:nvSpPr>
          <p:cNvPr id="11" name="Полилиния 5">
            <a:extLst>
              <a:ext uri="{FF2B5EF4-FFF2-40B4-BE49-F238E27FC236}">
                <a16:creationId xmlns:a16="http://schemas.microsoft.com/office/drawing/2014/main" xmlns="" id="{36060E0F-19CE-4CEB-BA56-3FDAE5648A59}"/>
              </a:ext>
            </a:extLst>
          </p:cNvPr>
          <p:cNvSpPr>
            <a:spLocks/>
          </p:cNvSpPr>
          <p:nvPr userDrawn="1"/>
        </p:nvSpPr>
        <p:spPr bwMode="auto">
          <a:xfrm>
            <a:off x="369605" y="1879719"/>
            <a:ext cx="4937664" cy="3297318"/>
          </a:xfrm>
          <a:custGeom>
            <a:avLst/>
            <a:gdLst>
              <a:gd name="T0" fmla="*/ 11 w 2063"/>
              <a:gd name="T1" fmla="*/ 735 h 1401"/>
              <a:gd name="T2" fmla="*/ 0 w 2063"/>
              <a:gd name="T3" fmla="*/ 650 h 1401"/>
              <a:gd name="T4" fmla="*/ 3 w 2063"/>
              <a:gd name="T5" fmla="*/ 570 h 1401"/>
              <a:gd name="T6" fmla="*/ 19 w 2063"/>
              <a:gd name="T7" fmla="*/ 493 h 1401"/>
              <a:gd name="T8" fmla="*/ 59 w 2063"/>
              <a:gd name="T9" fmla="*/ 389 h 1401"/>
              <a:gd name="T10" fmla="*/ 147 w 2063"/>
              <a:gd name="T11" fmla="*/ 264 h 1401"/>
              <a:gd name="T12" fmla="*/ 264 w 2063"/>
              <a:gd name="T13" fmla="*/ 162 h 1401"/>
              <a:gd name="T14" fmla="*/ 408 w 2063"/>
              <a:gd name="T15" fmla="*/ 82 h 1401"/>
              <a:gd name="T16" fmla="*/ 574 w 2063"/>
              <a:gd name="T17" fmla="*/ 29 h 1401"/>
              <a:gd name="T18" fmla="*/ 750 w 2063"/>
              <a:gd name="T19" fmla="*/ 2 h 1401"/>
              <a:gd name="T20" fmla="*/ 937 w 2063"/>
              <a:gd name="T21" fmla="*/ 2 h 1401"/>
              <a:gd name="T22" fmla="*/ 1134 w 2063"/>
              <a:gd name="T23" fmla="*/ 29 h 1401"/>
              <a:gd name="T24" fmla="*/ 1334 w 2063"/>
              <a:gd name="T25" fmla="*/ 82 h 1401"/>
              <a:gd name="T26" fmla="*/ 1529 w 2063"/>
              <a:gd name="T27" fmla="*/ 160 h 1401"/>
              <a:gd name="T28" fmla="*/ 1708 w 2063"/>
              <a:gd name="T29" fmla="*/ 258 h 1401"/>
              <a:gd name="T30" fmla="*/ 1860 w 2063"/>
              <a:gd name="T31" fmla="*/ 384 h 1401"/>
              <a:gd name="T32" fmla="*/ 1951 w 2063"/>
              <a:gd name="T33" fmla="*/ 490 h 1401"/>
              <a:gd name="T34" fmla="*/ 1999 w 2063"/>
              <a:gd name="T35" fmla="*/ 567 h 1401"/>
              <a:gd name="T36" fmla="*/ 2033 w 2063"/>
              <a:gd name="T37" fmla="*/ 653 h 1401"/>
              <a:gd name="T38" fmla="*/ 2057 w 2063"/>
              <a:gd name="T39" fmla="*/ 741 h 1401"/>
              <a:gd name="T40" fmla="*/ 2060 w 2063"/>
              <a:gd name="T41" fmla="*/ 834 h 1401"/>
              <a:gd name="T42" fmla="*/ 2047 w 2063"/>
              <a:gd name="T43" fmla="*/ 919 h 1401"/>
              <a:gd name="T44" fmla="*/ 2017 w 2063"/>
              <a:gd name="T45" fmla="*/ 999 h 1401"/>
              <a:gd name="T46" fmla="*/ 1977 w 2063"/>
              <a:gd name="T47" fmla="*/ 1068 h 1401"/>
              <a:gd name="T48" fmla="*/ 1897 w 2063"/>
              <a:gd name="T49" fmla="*/ 1156 h 1401"/>
              <a:gd name="T50" fmla="*/ 1758 w 2063"/>
              <a:gd name="T51" fmla="*/ 1250 h 1401"/>
              <a:gd name="T52" fmla="*/ 1598 w 2063"/>
              <a:gd name="T53" fmla="*/ 1316 h 1401"/>
              <a:gd name="T54" fmla="*/ 1428 w 2063"/>
              <a:gd name="T55" fmla="*/ 1362 h 1401"/>
              <a:gd name="T56" fmla="*/ 1257 w 2063"/>
              <a:gd name="T57" fmla="*/ 1388 h 1401"/>
              <a:gd name="T58" fmla="*/ 1105 w 2063"/>
              <a:gd name="T59" fmla="*/ 1399 h 1401"/>
              <a:gd name="T60" fmla="*/ 971 w 2063"/>
              <a:gd name="T61" fmla="*/ 1399 h 1401"/>
              <a:gd name="T62" fmla="*/ 827 w 2063"/>
              <a:gd name="T63" fmla="*/ 1383 h 1401"/>
              <a:gd name="T64" fmla="*/ 675 w 2063"/>
              <a:gd name="T65" fmla="*/ 1351 h 1401"/>
              <a:gd name="T66" fmla="*/ 520 w 2063"/>
              <a:gd name="T67" fmla="*/ 1298 h 1401"/>
              <a:gd name="T68" fmla="*/ 374 w 2063"/>
              <a:gd name="T69" fmla="*/ 1226 h 1401"/>
              <a:gd name="T70" fmla="*/ 240 w 2063"/>
              <a:gd name="T71" fmla="*/ 1130 h 1401"/>
              <a:gd name="T72" fmla="*/ 128 w 2063"/>
              <a:gd name="T73" fmla="*/ 1010 h 1401"/>
              <a:gd name="T74" fmla="*/ 48 w 2063"/>
              <a:gd name="T75" fmla="*/ 863 h 14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2063" h="1401">
                <a:moveTo>
                  <a:pt x="21" y="778"/>
                </a:moveTo>
                <a:lnTo>
                  <a:pt x="11" y="735"/>
                </a:lnTo>
                <a:lnTo>
                  <a:pt x="5" y="693"/>
                </a:lnTo>
                <a:lnTo>
                  <a:pt x="0" y="650"/>
                </a:lnTo>
                <a:lnTo>
                  <a:pt x="0" y="610"/>
                </a:lnTo>
                <a:lnTo>
                  <a:pt x="3" y="570"/>
                </a:lnTo>
                <a:lnTo>
                  <a:pt x="11" y="530"/>
                </a:lnTo>
                <a:lnTo>
                  <a:pt x="19" y="493"/>
                </a:lnTo>
                <a:lnTo>
                  <a:pt x="29" y="458"/>
                </a:lnTo>
                <a:lnTo>
                  <a:pt x="59" y="389"/>
                </a:lnTo>
                <a:lnTo>
                  <a:pt x="99" y="325"/>
                </a:lnTo>
                <a:lnTo>
                  <a:pt x="147" y="264"/>
                </a:lnTo>
                <a:lnTo>
                  <a:pt x="203" y="210"/>
                </a:lnTo>
                <a:lnTo>
                  <a:pt x="264" y="162"/>
                </a:lnTo>
                <a:lnTo>
                  <a:pt x="334" y="120"/>
                </a:lnTo>
                <a:lnTo>
                  <a:pt x="408" y="82"/>
                </a:lnTo>
                <a:lnTo>
                  <a:pt x="488" y="53"/>
                </a:lnTo>
                <a:lnTo>
                  <a:pt x="574" y="29"/>
                </a:lnTo>
                <a:lnTo>
                  <a:pt x="659" y="10"/>
                </a:lnTo>
                <a:lnTo>
                  <a:pt x="750" y="2"/>
                </a:lnTo>
                <a:lnTo>
                  <a:pt x="841" y="0"/>
                </a:lnTo>
                <a:lnTo>
                  <a:pt x="937" y="2"/>
                </a:lnTo>
                <a:lnTo>
                  <a:pt x="1033" y="13"/>
                </a:lnTo>
                <a:lnTo>
                  <a:pt x="1134" y="29"/>
                </a:lnTo>
                <a:lnTo>
                  <a:pt x="1233" y="53"/>
                </a:lnTo>
                <a:lnTo>
                  <a:pt x="1334" y="82"/>
                </a:lnTo>
                <a:lnTo>
                  <a:pt x="1433" y="117"/>
                </a:lnTo>
                <a:lnTo>
                  <a:pt x="1529" y="160"/>
                </a:lnTo>
                <a:lnTo>
                  <a:pt x="1622" y="205"/>
                </a:lnTo>
                <a:lnTo>
                  <a:pt x="1708" y="258"/>
                </a:lnTo>
                <a:lnTo>
                  <a:pt x="1788" y="317"/>
                </a:lnTo>
                <a:lnTo>
                  <a:pt x="1860" y="384"/>
                </a:lnTo>
                <a:lnTo>
                  <a:pt x="1924" y="453"/>
                </a:lnTo>
                <a:lnTo>
                  <a:pt x="1951" y="490"/>
                </a:lnTo>
                <a:lnTo>
                  <a:pt x="1977" y="527"/>
                </a:lnTo>
                <a:lnTo>
                  <a:pt x="1999" y="567"/>
                </a:lnTo>
                <a:lnTo>
                  <a:pt x="2017" y="610"/>
                </a:lnTo>
                <a:lnTo>
                  <a:pt x="2033" y="653"/>
                </a:lnTo>
                <a:lnTo>
                  <a:pt x="2047" y="695"/>
                </a:lnTo>
                <a:lnTo>
                  <a:pt x="2057" y="741"/>
                </a:lnTo>
                <a:lnTo>
                  <a:pt x="2063" y="786"/>
                </a:lnTo>
                <a:lnTo>
                  <a:pt x="2060" y="834"/>
                </a:lnTo>
                <a:lnTo>
                  <a:pt x="2055" y="879"/>
                </a:lnTo>
                <a:lnTo>
                  <a:pt x="2047" y="919"/>
                </a:lnTo>
                <a:lnTo>
                  <a:pt x="2033" y="962"/>
                </a:lnTo>
                <a:lnTo>
                  <a:pt x="2017" y="999"/>
                </a:lnTo>
                <a:lnTo>
                  <a:pt x="1999" y="1034"/>
                </a:lnTo>
                <a:lnTo>
                  <a:pt x="1977" y="1068"/>
                </a:lnTo>
                <a:lnTo>
                  <a:pt x="1953" y="1100"/>
                </a:lnTo>
                <a:lnTo>
                  <a:pt x="1897" y="1156"/>
                </a:lnTo>
                <a:lnTo>
                  <a:pt x="1830" y="1207"/>
                </a:lnTo>
                <a:lnTo>
                  <a:pt x="1758" y="1250"/>
                </a:lnTo>
                <a:lnTo>
                  <a:pt x="1681" y="1287"/>
                </a:lnTo>
                <a:lnTo>
                  <a:pt x="1598" y="1316"/>
                </a:lnTo>
                <a:lnTo>
                  <a:pt x="1513" y="1343"/>
                </a:lnTo>
                <a:lnTo>
                  <a:pt x="1428" y="1362"/>
                </a:lnTo>
                <a:lnTo>
                  <a:pt x="1342" y="1377"/>
                </a:lnTo>
                <a:lnTo>
                  <a:pt x="1257" y="1388"/>
                </a:lnTo>
                <a:lnTo>
                  <a:pt x="1179" y="1396"/>
                </a:lnTo>
                <a:lnTo>
                  <a:pt x="1105" y="1399"/>
                </a:lnTo>
                <a:lnTo>
                  <a:pt x="1035" y="1401"/>
                </a:lnTo>
                <a:lnTo>
                  <a:pt x="971" y="1399"/>
                </a:lnTo>
                <a:lnTo>
                  <a:pt x="899" y="1393"/>
                </a:lnTo>
                <a:lnTo>
                  <a:pt x="827" y="1383"/>
                </a:lnTo>
                <a:lnTo>
                  <a:pt x="750" y="1370"/>
                </a:lnTo>
                <a:lnTo>
                  <a:pt x="675" y="1351"/>
                </a:lnTo>
                <a:lnTo>
                  <a:pt x="598" y="1327"/>
                </a:lnTo>
                <a:lnTo>
                  <a:pt x="520" y="1298"/>
                </a:lnTo>
                <a:lnTo>
                  <a:pt x="446" y="1266"/>
                </a:lnTo>
                <a:lnTo>
                  <a:pt x="374" y="1226"/>
                </a:lnTo>
                <a:lnTo>
                  <a:pt x="304" y="1180"/>
                </a:lnTo>
                <a:lnTo>
                  <a:pt x="240" y="1130"/>
                </a:lnTo>
                <a:lnTo>
                  <a:pt x="181" y="1074"/>
                </a:lnTo>
                <a:lnTo>
                  <a:pt x="128" y="1010"/>
                </a:lnTo>
                <a:lnTo>
                  <a:pt x="85" y="940"/>
                </a:lnTo>
                <a:lnTo>
                  <a:pt x="48" y="863"/>
                </a:lnTo>
                <a:lnTo>
                  <a:pt x="21" y="77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noProof="0" dirty="0"/>
          </a:p>
        </p:txBody>
      </p:sp>
      <p:sp>
        <p:nvSpPr>
          <p:cNvPr id="16" name="Равнобедренный треугольник 15">
            <a:extLst>
              <a:ext uri="{FF2B5EF4-FFF2-40B4-BE49-F238E27FC236}">
                <a16:creationId xmlns:a16="http://schemas.microsoft.com/office/drawing/2014/main" xmlns="" id="{E50B9CD5-BF82-4FA5-965C-3A2910331D2B}"/>
              </a:ext>
            </a:extLst>
          </p:cNvPr>
          <p:cNvSpPr/>
          <p:nvPr userDrawn="1"/>
        </p:nvSpPr>
        <p:spPr>
          <a:xfrm rot="10800000">
            <a:off x="1957388" y="4621333"/>
            <a:ext cx="1722593" cy="926028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 dirty="0"/>
          </a:p>
        </p:txBody>
      </p:sp>
      <p:sp>
        <p:nvSpPr>
          <p:cNvPr id="43" name="Полилиния: фигура 42">
            <a:extLst>
              <a:ext uri="{FF2B5EF4-FFF2-40B4-BE49-F238E27FC236}">
                <a16:creationId xmlns:a16="http://schemas.microsoft.com/office/drawing/2014/main" xmlns="" id="{4463ED2E-F436-4C78-9D09-ECC568CAECBB}"/>
              </a:ext>
            </a:extLst>
          </p:cNvPr>
          <p:cNvSpPr>
            <a:spLocks/>
          </p:cNvSpPr>
          <p:nvPr userDrawn="1"/>
        </p:nvSpPr>
        <p:spPr bwMode="auto">
          <a:xfrm flipH="1">
            <a:off x="3407031" y="0"/>
            <a:ext cx="8784969" cy="6858000"/>
          </a:xfrm>
          <a:custGeom>
            <a:avLst/>
            <a:gdLst>
              <a:gd name="connsiteX0" fmla="*/ 5588301 w 8784969"/>
              <a:gd name="connsiteY0" fmla="*/ 0 h 6858000"/>
              <a:gd name="connsiteX1" fmla="*/ 1468988 w 8784969"/>
              <a:gd name="connsiteY1" fmla="*/ 0 h 6858000"/>
              <a:gd name="connsiteX2" fmla="*/ 1156162 w 8784969"/>
              <a:gd name="connsiteY2" fmla="*/ 199232 h 6858000"/>
              <a:gd name="connsiteX3" fmla="*/ 847304 w 8784969"/>
              <a:gd name="connsiteY3" fmla="*/ 429068 h 6858000"/>
              <a:gd name="connsiteX4" fmla="*/ 578156 w 8784969"/>
              <a:gd name="connsiteY4" fmla="*/ 691737 h 6858000"/>
              <a:gd name="connsiteX5" fmla="*/ 331069 w 8784969"/>
              <a:gd name="connsiteY5" fmla="*/ 987239 h 6858000"/>
              <a:gd name="connsiteX6" fmla="*/ 119280 w 8784969"/>
              <a:gd name="connsiteY6" fmla="*/ 1321048 h 6858000"/>
              <a:gd name="connsiteX7" fmla="*/ 0 w 8784969"/>
              <a:gd name="connsiteY7" fmla="*/ 1557746 h 6858000"/>
              <a:gd name="connsiteX8" fmla="*/ 0 w 8784969"/>
              <a:gd name="connsiteY8" fmla="*/ 4538060 h 6858000"/>
              <a:gd name="connsiteX9" fmla="*/ 57509 w 8784969"/>
              <a:gd name="connsiteY9" fmla="*/ 4686493 h 6858000"/>
              <a:gd name="connsiteX10" fmla="*/ 247236 w 8784969"/>
              <a:gd name="connsiteY10" fmla="*/ 5069552 h 6858000"/>
              <a:gd name="connsiteX11" fmla="*/ 481086 w 8784969"/>
              <a:gd name="connsiteY11" fmla="*/ 5419777 h 6858000"/>
              <a:gd name="connsiteX12" fmla="*/ 741410 w 8784969"/>
              <a:gd name="connsiteY12" fmla="*/ 5726224 h 6858000"/>
              <a:gd name="connsiteX13" fmla="*/ 1023795 w 8784969"/>
              <a:gd name="connsiteY13" fmla="*/ 5999838 h 6858000"/>
              <a:gd name="connsiteX14" fmla="*/ 1332653 w 8784969"/>
              <a:gd name="connsiteY14" fmla="*/ 6251562 h 6858000"/>
              <a:gd name="connsiteX15" fmla="*/ 1650336 w 8784969"/>
              <a:gd name="connsiteY15" fmla="*/ 6470453 h 6858000"/>
              <a:gd name="connsiteX16" fmla="*/ 1976844 w 8784969"/>
              <a:gd name="connsiteY16" fmla="*/ 6645566 h 6858000"/>
              <a:gd name="connsiteX17" fmla="*/ 2321000 w 8784969"/>
              <a:gd name="connsiteY17" fmla="*/ 6804261 h 6858000"/>
              <a:gd name="connsiteX18" fmla="*/ 2460016 w 8784969"/>
              <a:gd name="connsiteY18" fmla="*/ 6858000 h 6858000"/>
              <a:gd name="connsiteX19" fmla="*/ 6444063 w 8784969"/>
              <a:gd name="connsiteY19" fmla="*/ 6858000 h 6858000"/>
              <a:gd name="connsiteX20" fmla="*/ 6733266 w 8784969"/>
              <a:gd name="connsiteY20" fmla="*/ 6744066 h 6858000"/>
              <a:gd name="connsiteX21" fmla="*/ 7099484 w 8784969"/>
              <a:gd name="connsiteY21" fmla="*/ 6585371 h 6858000"/>
              <a:gd name="connsiteX22" fmla="*/ 7439228 w 8784969"/>
              <a:gd name="connsiteY22" fmla="*/ 6382897 h 6858000"/>
              <a:gd name="connsiteX23" fmla="*/ 7756911 w 8784969"/>
              <a:gd name="connsiteY23" fmla="*/ 6147589 h 6858000"/>
              <a:gd name="connsiteX24" fmla="*/ 8052533 w 8784969"/>
              <a:gd name="connsiteY24" fmla="*/ 5868503 h 6858000"/>
              <a:gd name="connsiteX25" fmla="*/ 8299620 w 8784969"/>
              <a:gd name="connsiteY25" fmla="*/ 5562056 h 6858000"/>
              <a:gd name="connsiteX26" fmla="*/ 8405514 w 8784969"/>
              <a:gd name="connsiteY26" fmla="*/ 5386944 h 6858000"/>
              <a:gd name="connsiteX27" fmla="*/ 8502584 w 8784969"/>
              <a:gd name="connsiteY27" fmla="*/ 5200886 h 6858000"/>
              <a:gd name="connsiteX28" fmla="*/ 8582005 w 8784969"/>
              <a:gd name="connsiteY28" fmla="*/ 5009357 h 6858000"/>
              <a:gd name="connsiteX29" fmla="*/ 8652601 w 8784969"/>
              <a:gd name="connsiteY29" fmla="*/ 4806883 h 6858000"/>
              <a:gd name="connsiteX30" fmla="*/ 8714373 w 8784969"/>
              <a:gd name="connsiteY30" fmla="*/ 4571576 h 6858000"/>
              <a:gd name="connsiteX31" fmla="*/ 8749671 w 8784969"/>
              <a:gd name="connsiteY31" fmla="*/ 4352685 h 6858000"/>
              <a:gd name="connsiteX32" fmla="*/ 8771732 w 8784969"/>
              <a:gd name="connsiteY32" fmla="*/ 4106433 h 6858000"/>
              <a:gd name="connsiteX33" fmla="*/ 8784969 w 8784969"/>
              <a:gd name="connsiteY33" fmla="*/ 3843764 h 6858000"/>
              <a:gd name="connsiteX34" fmla="*/ 8758495 w 8784969"/>
              <a:gd name="connsiteY34" fmla="*/ 3597512 h 6858000"/>
              <a:gd name="connsiteX35" fmla="*/ 8714373 w 8784969"/>
              <a:gd name="connsiteY35" fmla="*/ 3345787 h 6858000"/>
              <a:gd name="connsiteX36" fmla="*/ 8652601 w 8784969"/>
              <a:gd name="connsiteY36" fmla="*/ 3115952 h 6858000"/>
              <a:gd name="connsiteX37" fmla="*/ 8582005 w 8784969"/>
              <a:gd name="connsiteY37" fmla="*/ 2880644 h 6858000"/>
              <a:gd name="connsiteX38" fmla="*/ 8502584 w 8784969"/>
              <a:gd name="connsiteY38" fmla="*/ 2645337 h 6858000"/>
              <a:gd name="connsiteX39" fmla="*/ 8405514 w 8784969"/>
              <a:gd name="connsiteY39" fmla="*/ 2426446 h 6858000"/>
              <a:gd name="connsiteX40" fmla="*/ 8290795 w 8784969"/>
              <a:gd name="connsiteY40" fmla="*/ 2223972 h 6858000"/>
              <a:gd name="connsiteX41" fmla="*/ 8171664 w 8784969"/>
              <a:gd name="connsiteY41" fmla="*/ 2021498 h 6858000"/>
              <a:gd name="connsiteX42" fmla="*/ 7889279 w 8784969"/>
              <a:gd name="connsiteY42" fmla="*/ 1643911 h 6858000"/>
              <a:gd name="connsiteX43" fmla="*/ 7571596 w 8784969"/>
              <a:gd name="connsiteY43" fmla="*/ 1277269 h 6858000"/>
              <a:gd name="connsiteX44" fmla="*/ 7218615 w 8784969"/>
              <a:gd name="connsiteY44" fmla="*/ 954406 h 6858000"/>
              <a:gd name="connsiteX45" fmla="*/ 6839160 w 8784969"/>
              <a:gd name="connsiteY45" fmla="*/ 664375 h 6858000"/>
              <a:gd name="connsiteX46" fmla="*/ 6428820 w 8784969"/>
              <a:gd name="connsiteY46" fmla="*/ 418123 h 6858000"/>
              <a:gd name="connsiteX47" fmla="*/ 6005242 w 8784969"/>
              <a:gd name="connsiteY47" fmla="*/ 182816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</a:cxnLst>
            <a:rect l="l" t="t" r="r" b="b"/>
            <a:pathLst>
              <a:path w="8784969" h="6858000">
                <a:moveTo>
                  <a:pt x="5588301" y="0"/>
                </a:moveTo>
                <a:lnTo>
                  <a:pt x="1468988" y="0"/>
                </a:lnTo>
                <a:lnTo>
                  <a:pt x="1156162" y="199232"/>
                </a:lnTo>
                <a:lnTo>
                  <a:pt x="847304" y="429068"/>
                </a:lnTo>
                <a:lnTo>
                  <a:pt x="578156" y="691737"/>
                </a:lnTo>
                <a:lnTo>
                  <a:pt x="331069" y="987239"/>
                </a:lnTo>
                <a:lnTo>
                  <a:pt x="119280" y="1321048"/>
                </a:lnTo>
                <a:lnTo>
                  <a:pt x="0" y="1557746"/>
                </a:lnTo>
                <a:lnTo>
                  <a:pt x="0" y="4538060"/>
                </a:lnTo>
                <a:lnTo>
                  <a:pt x="57509" y="4686493"/>
                </a:lnTo>
                <a:lnTo>
                  <a:pt x="247236" y="5069552"/>
                </a:lnTo>
                <a:lnTo>
                  <a:pt x="481086" y="5419777"/>
                </a:lnTo>
                <a:lnTo>
                  <a:pt x="741410" y="5726224"/>
                </a:lnTo>
                <a:lnTo>
                  <a:pt x="1023795" y="5999838"/>
                </a:lnTo>
                <a:lnTo>
                  <a:pt x="1332653" y="6251562"/>
                </a:lnTo>
                <a:lnTo>
                  <a:pt x="1650336" y="6470453"/>
                </a:lnTo>
                <a:lnTo>
                  <a:pt x="1976844" y="6645566"/>
                </a:lnTo>
                <a:lnTo>
                  <a:pt x="2321000" y="6804261"/>
                </a:lnTo>
                <a:lnTo>
                  <a:pt x="2460016" y="6858000"/>
                </a:lnTo>
                <a:lnTo>
                  <a:pt x="6444063" y="6858000"/>
                </a:lnTo>
                <a:lnTo>
                  <a:pt x="6733266" y="6744066"/>
                </a:lnTo>
                <a:lnTo>
                  <a:pt x="7099484" y="6585371"/>
                </a:lnTo>
                <a:lnTo>
                  <a:pt x="7439228" y="6382897"/>
                </a:lnTo>
                <a:lnTo>
                  <a:pt x="7756911" y="6147589"/>
                </a:lnTo>
                <a:lnTo>
                  <a:pt x="8052533" y="5868503"/>
                </a:lnTo>
                <a:lnTo>
                  <a:pt x="8299620" y="5562056"/>
                </a:lnTo>
                <a:lnTo>
                  <a:pt x="8405514" y="5386944"/>
                </a:lnTo>
                <a:lnTo>
                  <a:pt x="8502584" y="5200886"/>
                </a:lnTo>
                <a:lnTo>
                  <a:pt x="8582005" y="5009357"/>
                </a:lnTo>
                <a:lnTo>
                  <a:pt x="8652601" y="4806883"/>
                </a:lnTo>
                <a:lnTo>
                  <a:pt x="8714373" y="4571576"/>
                </a:lnTo>
                <a:lnTo>
                  <a:pt x="8749671" y="4352685"/>
                </a:lnTo>
                <a:lnTo>
                  <a:pt x="8771732" y="4106433"/>
                </a:lnTo>
                <a:lnTo>
                  <a:pt x="8784969" y="3843764"/>
                </a:lnTo>
                <a:lnTo>
                  <a:pt x="8758495" y="3597512"/>
                </a:lnTo>
                <a:lnTo>
                  <a:pt x="8714373" y="3345787"/>
                </a:lnTo>
                <a:lnTo>
                  <a:pt x="8652601" y="3115952"/>
                </a:lnTo>
                <a:lnTo>
                  <a:pt x="8582005" y="2880644"/>
                </a:lnTo>
                <a:lnTo>
                  <a:pt x="8502584" y="2645337"/>
                </a:lnTo>
                <a:lnTo>
                  <a:pt x="8405514" y="2426446"/>
                </a:lnTo>
                <a:lnTo>
                  <a:pt x="8290795" y="2223972"/>
                </a:lnTo>
                <a:lnTo>
                  <a:pt x="8171664" y="2021498"/>
                </a:lnTo>
                <a:lnTo>
                  <a:pt x="7889279" y="1643911"/>
                </a:lnTo>
                <a:lnTo>
                  <a:pt x="7571596" y="1277269"/>
                </a:lnTo>
                <a:lnTo>
                  <a:pt x="7218615" y="954406"/>
                </a:lnTo>
                <a:lnTo>
                  <a:pt x="6839160" y="664375"/>
                </a:lnTo>
                <a:lnTo>
                  <a:pt x="6428820" y="418123"/>
                </a:lnTo>
                <a:lnTo>
                  <a:pt x="6005242" y="182816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/>
          <a:p>
            <a:pPr rtl="0"/>
            <a:endParaRPr lang="ru-RU" noProof="0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noProof="0" dirty="0"/>
          </a:p>
        </p:txBody>
      </p:sp>
      <p:sp>
        <p:nvSpPr>
          <p:cNvPr id="6" name="Номер слайда 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A204E297-2C47-40A4-842B-FD18E4874900}" type="slidenum">
              <a:rPr lang="ru-RU" noProof="0" smtClean="0"/>
              <a:t>‹#›</a:t>
            </a:fld>
            <a:endParaRPr lang="ru-RU" noProof="0" dirty="0"/>
          </a:p>
        </p:txBody>
      </p:sp>
      <p:sp>
        <p:nvSpPr>
          <p:cNvPr id="7" name="Заголовок 6">
            <a:extLst>
              <a:ext uri="{FF2B5EF4-FFF2-40B4-BE49-F238E27FC236}">
                <a16:creationId xmlns:a16="http://schemas.microsoft.com/office/drawing/2014/main" xmlns="" id="{89245B68-D7BE-4D62-BC2B-4D5729E566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8682" y="2325648"/>
            <a:ext cx="3498667" cy="2456485"/>
          </a:xfrm>
        </p:spPr>
        <p:txBody>
          <a:bodyPr rtlCol="0"/>
          <a:lstStyle/>
          <a:p>
            <a:pPr rtl="0"/>
            <a:r>
              <a:rPr lang="ru-RU" noProof="0" smtClean="0"/>
              <a:t>Образец заголовка</a:t>
            </a:r>
            <a:endParaRPr lang="ru-RU" noProof="0" dirty="0"/>
          </a:p>
        </p:txBody>
      </p:sp>
      <p:sp>
        <p:nvSpPr>
          <p:cNvPr id="9" name="Объект 8">
            <a:extLst>
              <a:ext uri="{FF2B5EF4-FFF2-40B4-BE49-F238E27FC236}">
                <a16:creationId xmlns:a16="http://schemas.microsoft.com/office/drawing/2014/main" xmlns="" id="{AD30D061-37A7-4261-B0A0-8ADD86394B36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5100638" y="838986"/>
            <a:ext cx="6292850" cy="5241303"/>
          </a:xfrm>
        </p:spPr>
        <p:txBody>
          <a:bodyPr rtlCol="0"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 rtl="0"/>
            <a:r>
              <a:rPr lang="ru-RU" noProof="0" smtClean="0"/>
              <a:t>Образец текста</a:t>
            </a:r>
          </a:p>
          <a:p>
            <a:pPr lvl="1" rtl="0"/>
            <a:r>
              <a:rPr lang="ru-RU" noProof="0" smtClean="0"/>
              <a:t>Второй уровень</a:t>
            </a:r>
          </a:p>
          <a:p>
            <a:pPr lvl="2" rtl="0"/>
            <a:r>
              <a:rPr lang="ru-RU" noProof="0" smtClean="0"/>
              <a:t>Третий уровень</a:t>
            </a:r>
          </a:p>
          <a:p>
            <a:pPr lvl="3" rtl="0"/>
            <a:r>
              <a:rPr lang="ru-RU" noProof="0" smtClean="0"/>
              <a:t>Четвертый уровень</a:t>
            </a:r>
          </a:p>
          <a:p>
            <a:pPr lvl="4" rtl="0"/>
            <a:r>
              <a:rPr lang="ru-RU" noProof="0" smtClean="0"/>
              <a:t>Пятый уровень</a:t>
            </a:r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292654014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Заголовок и изображени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0" name="Группа 79"/>
          <p:cNvGrpSpPr/>
          <p:nvPr/>
        </p:nvGrpSpPr>
        <p:grpSpPr>
          <a:xfrm>
            <a:off x="-417513" y="0"/>
            <a:ext cx="12584114" cy="6853238"/>
            <a:chOff x="-417513" y="0"/>
            <a:chExt cx="12584114" cy="6853238"/>
          </a:xfrm>
        </p:grpSpPr>
        <p:sp>
          <p:nvSpPr>
            <p:cNvPr id="81" name="Полилиния 5"/>
            <p:cNvSpPr/>
            <p:nvPr/>
          </p:nvSpPr>
          <p:spPr bwMode="auto">
            <a:xfrm>
              <a:off x="1306513" y="0"/>
              <a:ext cx="3862388" cy="6843713"/>
            </a:xfrm>
            <a:custGeom>
              <a:avLst/>
              <a:gdLst/>
              <a:ahLst/>
              <a:cxnLst/>
              <a:rect l="0" t="0" r="r" b="b"/>
              <a:pathLst>
                <a:path w="813" h="1440">
                  <a:moveTo>
                    <a:pt x="813" y="0"/>
                  </a:moveTo>
                  <a:cubicBezTo>
                    <a:pt x="331" y="221"/>
                    <a:pt x="0" y="1039"/>
                    <a:pt x="43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2" name="Полилиния 6"/>
            <p:cNvSpPr/>
            <p:nvPr/>
          </p:nvSpPr>
          <p:spPr bwMode="auto">
            <a:xfrm>
              <a:off x="10626725" y="9525"/>
              <a:ext cx="1539875" cy="555625"/>
            </a:xfrm>
            <a:custGeom>
              <a:avLst/>
              <a:gdLst/>
              <a:ahLst/>
              <a:cxnLst/>
              <a:rect l="0" t="0" r="r" b="b"/>
              <a:pathLst>
                <a:path w="324" h="117">
                  <a:moveTo>
                    <a:pt x="324" y="117"/>
                  </a:moveTo>
                  <a:cubicBezTo>
                    <a:pt x="223" y="64"/>
                    <a:pt x="107" y="2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3" name="Полилиния 7"/>
            <p:cNvSpPr/>
            <p:nvPr/>
          </p:nvSpPr>
          <p:spPr bwMode="auto">
            <a:xfrm>
              <a:off x="10247313" y="5013325"/>
              <a:ext cx="1919288" cy="1830388"/>
            </a:xfrm>
            <a:custGeom>
              <a:avLst/>
              <a:gdLst/>
              <a:ahLst/>
              <a:cxnLst/>
              <a:rect l="0" t="0" r="r" b="b"/>
              <a:pathLst>
                <a:path w="404" h="385">
                  <a:moveTo>
                    <a:pt x="0" y="385"/>
                  </a:moveTo>
                  <a:cubicBezTo>
                    <a:pt x="146" y="272"/>
                    <a:pt x="285" y="142"/>
                    <a:pt x="404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4" name="Полилиния 8"/>
            <p:cNvSpPr/>
            <p:nvPr/>
          </p:nvSpPr>
          <p:spPr bwMode="auto">
            <a:xfrm>
              <a:off x="1120775" y="0"/>
              <a:ext cx="3676650" cy="6843713"/>
            </a:xfrm>
            <a:custGeom>
              <a:avLst/>
              <a:gdLst/>
              <a:ahLst/>
              <a:cxnLst/>
              <a:rect l="0" t="0" r="r" b="b"/>
              <a:pathLst>
                <a:path w="774" h="1440">
                  <a:moveTo>
                    <a:pt x="774" y="0"/>
                  </a:moveTo>
                  <a:cubicBezTo>
                    <a:pt x="312" y="240"/>
                    <a:pt x="0" y="1034"/>
                    <a:pt x="41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5" name="Полилиния 9"/>
            <p:cNvSpPr/>
            <p:nvPr/>
          </p:nvSpPr>
          <p:spPr bwMode="auto">
            <a:xfrm>
              <a:off x="11202988" y="9525"/>
              <a:ext cx="963613" cy="366713"/>
            </a:xfrm>
            <a:custGeom>
              <a:avLst/>
              <a:gdLst/>
              <a:ahLst/>
              <a:cxnLst/>
              <a:rect l="0" t="0" r="r" b="b"/>
              <a:pathLst>
                <a:path w="203" h="77">
                  <a:moveTo>
                    <a:pt x="203" y="77"/>
                  </a:moveTo>
                  <a:cubicBezTo>
                    <a:pt x="138" y="46"/>
                    <a:pt x="68" y="2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6" name="Полилиния 10"/>
            <p:cNvSpPr/>
            <p:nvPr/>
          </p:nvSpPr>
          <p:spPr bwMode="auto">
            <a:xfrm>
              <a:off x="10494963" y="5275263"/>
              <a:ext cx="1666875" cy="1577975"/>
            </a:xfrm>
            <a:custGeom>
              <a:avLst/>
              <a:gdLst/>
              <a:ahLst/>
              <a:cxnLst/>
              <a:rect l="0" t="0" r="r" b="b"/>
              <a:pathLst>
                <a:path w="351" h="332">
                  <a:moveTo>
                    <a:pt x="0" y="332"/>
                  </a:moveTo>
                  <a:cubicBezTo>
                    <a:pt x="125" y="232"/>
                    <a:pt x="245" y="121"/>
                    <a:pt x="35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7" name="Полилиния 11"/>
            <p:cNvSpPr/>
            <p:nvPr/>
          </p:nvSpPr>
          <p:spPr bwMode="auto">
            <a:xfrm>
              <a:off x="1001713" y="0"/>
              <a:ext cx="3621088" cy="6843713"/>
            </a:xfrm>
            <a:custGeom>
              <a:avLst/>
              <a:gdLst/>
              <a:ahLst/>
              <a:cxnLst/>
              <a:rect l="0" t="0" r="r" b="b"/>
              <a:pathLst>
                <a:path w="762" h="1440">
                  <a:moveTo>
                    <a:pt x="762" y="0"/>
                  </a:moveTo>
                  <a:cubicBezTo>
                    <a:pt x="308" y="245"/>
                    <a:pt x="0" y="1033"/>
                    <a:pt x="403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8" name="Полилиния 12"/>
            <p:cNvSpPr/>
            <p:nvPr/>
          </p:nvSpPr>
          <p:spPr bwMode="auto">
            <a:xfrm>
              <a:off x="11501438" y="9525"/>
              <a:ext cx="665163" cy="257175"/>
            </a:xfrm>
            <a:custGeom>
              <a:avLst/>
              <a:gdLst/>
              <a:ahLst/>
              <a:cxnLst/>
              <a:rect l="0" t="0" r="r" b="b"/>
              <a:pathLst>
                <a:path w="140" h="54">
                  <a:moveTo>
                    <a:pt x="140" y="54"/>
                  </a:moveTo>
                  <a:cubicBezTo>
                    <a:pt x="95" y="34"/>
                    <a:pt x="48" y="16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9" name="Полилиния 13"/>
            <p:cNvSpPr/>
            <p:nvPr/>
          </p:nvSpPr>
          <p:spPr bwMode="auto">
            <a:xfrm>
              <a:off x="10641013" y="5408613"/>
              <a:ext cx="1525588" cy="1435100"/>
            </a:xfrm>
            <a:custGeom>
              <a:avLst/>
              <a:gdLst/>
              <a:ahLst/>
              <a:cxnLst/>
              <a:rect l="0" t="0" r="r" b="b"/>
              <a:pathLst>
                <a:path w="321" h="302">
                  <a:moveTo>
                    <a:pt x="0" y="302"/>
                  </a:moveTo>
                  <a:cubicBezTo>
                    <a:pt x="114" y="210"/>
                    <a:pt x="223" y="109"/>
                    <a:pt x="32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0" name="Полилиния 14"/>
            <p:cNvSpPr/>
            <p:nvPr/>
          </p:nvSpPr>
          <p:spPr bwMode="auto">
            <a:xfrm>
              <a:off x="1001713" y="0"/>
              <a:ext cx="3244850" cy="6843713"/>
            </a:xfrm>
            <a:custGeom>
              <a:avLst/>
              <a:gdLst/>
              <a:ahLst/>
              <a:cxnLst/>
              <a:rect l="0" t="0" r="r" b="b"/>
              <a:pathLst>
                <a:path w="683" h="1440">
                  <a:moveTo>
                    <a:pt x="683" y="0"/>
                  </a:moveTo>
                  <a:cubicBezTo>
                    <a:pt x="258" y="256"/>
                    <a:pt x="0" y="1041"/>
                    <a:pt x="35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1" name="Полилиния 15"/>
            <p:cNvSpPr/>
            <p:nvPr/>
          </p:nvSpPr>
          <p:spPr bwMode="auto">
            <a:xfrm>
              <a:off x="10802938" y="5518150"/>
              <a:ext cx="1363663" cy="1325563"/>
            </a:xfrm>
            <a:custGeom>
              <a:avLst/>
              <a:gdLst/>
              <a:ahLst/>
              <a:cxnLst/>
              <a:rect l="0" t="0" r="r" b="b"/>
              <a:pathLst>
                <a:path w="287" h="279">
                  <a:moveTo>
                    <a:pt x="0" y="279"/>
                  </a:moveTo>
                  <a:cubicBezTo>
                    <a:pt x="101" y="193"/>
                    <a:pt x="198" y="100"/>
                    <a:pt x="287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2" name="Полилиния 16"/>
            <p:cNvSpPr/>
            <p:nvPr/>
          </p:nvSpPr>
          <p:spPr bwMode="auto">
            <a:xfrm>
              <a:off x="889000" y="0"/>
              <a:ext cx="3230563" cy="6843713"/>
            </a:xfrm>
            <a:custGeom>
              <a:avLst/>
              <a:gdLst/>
              <a:ahLst/>
              <a:cxnLst/>
              <a:rect l="0" t="0" r="r" b="b"/>
              <a:pathLst>
                <a:path w="680" h="1440">
                  <a:moveTo>
                    <a:pt x="680" y="0"/>
                  </a:moveTo>
                  <a:cubicBezTo>
                    <a:pt x="257" y="265"/>
                    <a:pt x="0" y="1026"/>
                    <a:pt x="337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3" name="Полилиния 17"/>
            <p:cNvSpPr/>
            <p:nvPr/>
          </p:nvSpPr>
          <p:spPr bwMode="auto">
            <a:xfrm>
              <a:off x="10979150" y="5694363"/>
              <a:ext cx="1187450" cy="1149350"/>
            </a:xfrm>
            <a:custGeom>
              <a:avLst/>
              <a:gdLst/>
              <a:ahLst/>
              <a:cxnLst/>
              <a:rect l="0" t="0" r="r" b="b"/>
              <a:pathLst>
                <a:path w="250" h="242">
                  <a:moveTo>
                    <a:pt x="0" y="242"/>
                  </a:moveTo>
                  <a:cubicBezTo>
                    <a:pt x="88" y="166"/>
                    <a:pt x="172" y="85"/>
                    <a:pt x="25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4" name="Полилиния 18"/>
            <p:cNvSpPr/>
            <p:nvPr/>
          </p:nvSpPr>
          <p:spPr bwMode="auto">
            <a:xfrm>
              <a:off x="484188" y="0"/>
              <a:ext cx="3421063" cy="6843713"/>
            </a:xfrm>
            <a:custGeom>
              <a:avLst/>
              <a:gdLst/>
              <a:ahLst/>
              <a:cxnLst/>
              <a:rect l="0" t="0" r="r" b="b"/>
              <a:pathLst>
                <a:path w="720" h="1440">
                  <a:moveTo>
                    <a:pt x="720" y="0"/>
                  </a:moveTo>
                  <a:cubicBezTo>
                    <a:pt x="316" y="282"/>
                    <a:pt x="0" y="1018"/>
                    <a:pt x="362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5" name="Полилиния 19"/>
            <p:cNvSpPr/>
            <p:nvPr/>
          </p:nvSpPr>
          <p:spPr bwMode="auto">
            <a:xfrm>
              <a:off x="11287125" y="6049963"/>
              <a:ext cx="879475" cy="793750"/>
            </a:xfrm>
            <a:custGeom>
              <a:avLst/>
              <a:gdLst/>
              <a:ahLst/>
              <a:cxnLst/>
              <a:rect l="0" t="0" r="r" b="b"/>
              <a:pathLst>
                <a:path w="185" h="167">
                  <a:moveTo>
                    <a:pt x="0" y="167"/>
                  </a:moveTo>
                  <a:cubicBezTo>
                    <a:pt x="63" y="114"/>
                    <a:pt x="125" y="58"/>
                    <a:pt x="185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6" name="Полилиния 20"/>
            <p:cNvSpPr/>
            <p:nvPr/>
          </p:nvSpPr>
          <p:spPr bwMode="auto">
            <a:xfrm>
              <a:off x="598488" y="0"/>
              <a:ext cx="2717800" cy="6843713"/>
            </a:xfrm>
            <a:custGeom>
              <a:avLst/>
              <a:gdLst/>
              <a:ahLst/>
              <a:cxnLst/>
              <a:rect l="0" t="0" r="r" b="b"/>
              <a:pathLst>
                <a:path w="572" h="1440">
                  <a:moveTo>
                    <a:pt x="572" y="0"/>
                  </a:moveTo>
                  <a:cubicBezTo>
                    <a:pt x="213" y="320"/>
                    <a:pt x="0" y="979"/>
                    <a:pt x="164" y="144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7" name="Полилиния 21"/>
            <p:cNvSpPr/>
            <p:nvPr/>
          </p:nvSpPr>
          <p:spPr bwMode="auto">
            <a:xfrm>
              <a:off x="261938" y="0"/>
              <a:ext cx="2944813" cy="6843713"/>
            </a:xfrm>
            <a:custGeom>
              <a:avLst/>
              <a:gdLst/>
              <a:ahLst/>
              <a:cxnLst/>
              <a:rect l="0" t="0" r="r" b="b"/>
              <a:pathLst>
                <a:path w="620" h="1440">
                  <a:moveTo>
                    <a:pt x="620" y="0"/>
                  </a:moveTo>
                  <a:cubicBezTo>
                    <a:pt x="248" y="325"/>
                    <a:pt x="0" y="960"/>
                    <a:pt x="186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lg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8" name="Полилиния 22"/>
            <p:cNvSpPr/>
            <p:nvPr/>
          </p:nvSpPr>
          <p:spPr bwMode="auto">
            <a:xfrm>
              <a:off x="-417513" y="0"/>
              <a:ext cx="2403475" cy="6843713"/>
            </a:xfrm>
            <a:custGeom>
              <a:avLst/>
              <a:gdLst/>
              <a:ahLst/>
              <a:cxnLst/>
              <a:rect l="0" t="0" r="r" b="b"/>
              <a:pathLst>
                <a:path w="506" h="1440">
                  <a:moveTo>
                    <a:pt x="506" y="0"/>
                  </a:moveTo>
                  <a:cubicBezTo>
                    <a:pt x="109" y="356"/>
                    <a:pt x="0" y="943"/>
                    <a:pt x="17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9" name="Полилиния 23"/>
            <p:cNvSpPr/>
            <p:nvPr/>
          </p:nvSpPr>
          <p:spPr bwMode="auto">
            <a:xfrm>
              <a:off x="14288" y="9525"/>
              <a:ext cx="1771650" cy="3198813"/>
            </a:xfrm>
            <a:custGeom>
              <a:avLst/>
              <a:gdLst/>
              <a:ahLst/>
              <a:cxnLst/>
              <a:rect l="0" t="0" r="r" b="b"/>
              <a:pathLst>
                <a:path w="373" h="673">
                  <a:moveTo>
                    <a:pt x="373" y="0"/>
                  </a:moveTo>
                  <a:cubicBezTo>
                    <a:pt x="175" y="183"/>
                    <a:pt x="51" y="409"/>
                    <a:pt x="0" y="67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0" name="Полилиния 24"/>
            <p:cNvSpPr/>
            <p:nvPr/>
          </p:nvSpPr>
          <p:spPr bwMode="auto">
            <a:xfrm>
              <a:off x="4763" y="6016625"/>
              <a:ext cx="214313" cy="827088"/>
            </a:xfrm>
            <a:custGeom>
              <a:avLst/>
              <a:gdLst/>
              <a:ahLst/>
              <a:cxnLst/>
              <a:rect l="0" t="0" r="r" b="b"/>
              <a:pathLst>
                <a:path w="45" h="174">
                  <a:moveTo>
                    <a:pt x="0" y="0"/>
                  </a:moveTo>
                  <a:cubicBezTo>
                    <a:pt x="11" y="59"/>
                    <a:pt x="26" y="118"/>
                    <a:pt x="45" y="1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1" name="Полилиния 25"/>
            <p:cNvSpPr/>
            <p:nvPr/>
          </p:nvSpPr>
          <p:spPr bwMode="auto">
            <a:xfrm>
              <a:off x="14288" y="0"/>
              <a:ext cx="1562100" cy="2228850"/>
            </a:xfrm>
            <a:custGeom>
              <a:avLst/>
              <a:gdLst/>
              <a:ahLst/>
              <a:cxnLst/>
              <a:rect l="0" t="0" r="r" b="b"/>
              <a:pathLst>
                <a:path w="329" h="469">
                  <a:moveTo>
                    <a:pt x="329" y="0"/>
                  </a:moveTo>
                  <a:cubicBezTo>
                    <a:pt x="189" y="133"/>
                    <a:pt x="69" y="288"/>
                    <a:pt x="0" y="46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E618A1C0-994E-4A22-87C4-FA57D6F49D07}" type="datetime1">
              <a:rPr lang="ru-RU" noProof="0" smtClean="0"/>
              <a:t>05.04.2021</a:t>
            </a:fld>
            <a:endParaRPr lang="ru-RU" noProof="0" dirty="0"/>
          </a:p>
        </p:txBody>
      </p:sp>
      <p:sp>
        <p:nvSpPr>
          <p:cNvPr id="6" name="Номер слайда 5"/>
          <p:cNvSpPr>
            <a:spLocks noGrp="1"/>
          </p:cNvSpPr>
          <p:nvPr userDrawn="1">
            <p:ph type="sldNum" sz="quarter" idx="12"/>
          </p:nvPr>
        </p:nvSpPr>
        <p:spPr/>
        <p:txBody>
          <a:bodyPr rtlCol="0"/>
          <a:lstStyle/>
          <a:p>
            <a:pPr rtl="0"/>
            <a:fld id="{A204E297-2C47-40A4-842B-FD18E4874900}" type="slidenum">
              <a:rPr lang="ru-RU" noProof="0" smtClean="0"/>
              <a:t>‹#›</a:t>
            </a:fld>
            <a:endParaRPr lang="ru-RU" noProof="0" dirty="0"/>
          </a:p>
        </p:txBody>
      </p:sp>
      <p:grpSp>
        <p:nvGrpSpPr>
          <p:cNvPr id="9" name="Группа 8">
            <a:extLst>
              <a:ext uri="{FF2B5EF4-FFF2-40B4-BE49-F238E27FC236}">
                <a16:creationId xmlns:a16="http://schemas.microsoft.com/office/drawing/2014/main" xmlns="" id="{903349DA-09EE-462C-94DB-80E15A5F4FAE}"/>
              </a:ext>
            </a:extLst>
          </p:cNvPr>
          <p:cNvGrpSpPr/>
          <p:nvPr userDrawn="1"/>
        </p:nvGrpSpPr>
        <p:grpSpPr>
          <a:xfrm>
            <a:off x="1" y="3663950"/>
            <a:ext cx="4537613" cy="3194050"/>
            <a:chOff x="1" y="3649663"/>
            <a:chExt cx="4537613" cy="3194050"/>
          </a:xfrm>
        </p:grpSpPr>
        <p:sp>
          <p:nvSpPr>
            <p:cNvPr id="16" name="Равнобедренный треугольник 15">
              <a:extLst>
                <a:ext uri="{FF2B5EF4-FFF2-40B4-BE49-F238E27FC236}">
                  <a16:creationId xmlns:a16="http://schemas.microsoft.com/office/drawing/2014/main" xmlns="" id="{E50B9CD5-BF82-4FA5-965C-3A2910331D2B}"/>
                </a:ext>
              </a:extLst>
            </p:cNvPr>
            <p:cNvSpPr/>
            <p:nvPr userDrawn="1"/>
          </p:nvSpPr>
          <p:spPr>
            <a:xfrm rot="1415293">
              <a:off x="1849954" y="3656856"/>
              <a:ext cx="1771649" cy="926028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ru-RU" noProof="0" dirty="0"/>
            </a:p>
          </p:txBody>
        </p:sp>
        <p:sp>
          <p:nvSpPr>
            <p:cNvPr id="34" name="Полилиния: фигура 33">
              <a:extLst>
                <a:ext uri="{FF2B5EF4-FFF2-40B4-BE49-F238E27FC236}">
                  <a16:creationId xmlns:a16="http://schemas.microsoft.com/office/drawing/2014/main" xmlns="" id="{C112C725-A112-4CA5-AF43-E92C44765DAD}"/>
                </a:ext>
              </a:extLst>
            </p:cNvPr>
            <p:cNvSpPr/>
            <p:nvPr userDrawn="1"/>
          </p:nvSpPr>
          <p:spPr>
            <a:xfrm>
              <a:off x="1" y="3649663"/>
              <a:ext cx="4537613" cy="3194050"/>
            </a:xfrm>
            <a:custGeom>
              <a:avLst/>
              <a:gdLst>
                <a:gd name="connsiteX0" fmla="*/ 1612831 w 4537613"/>
                <a:gd name="connsiteY0" fmla="*/ 0 h 3194050"/>
                <a:gd name="connsiteX1" fmla="*/ 1842601 w 4537613"/>
                <a:gd name="connsiteY1" fmla="*/ 4707 h 3194050"/>
                <a:gd name="connsiteX2" fmla="*/ 2072371 w 4537613"/>
                <a:gd name="connsiteY2" fmla="*/ 30596 h 3194050"/>
                <a:gd name="connsiteX3" fmla="*/ 2314109 w 4537613"/>
                <a:gd name="connsiteY3" fmla="*/ 68253 h 3194050"/>
                <a:gd name="connsiteX4" fmla="*/ 2551059 w 4537613"/>
                <a:gd name="connsiteY4" fmla="*/ 124738 h 3194050"/>
                <a:gd name="connsiteX5" fmla="*/ 2792797 w 4537613"/>
                <a:gd name="connsiteY5" fmla="*/ 192991 h 3194050"/>
                <a:gd name="connsiteX6" fmla="*/ 3029747 w 4537613"/>
                <a:gd name="connsiteY6" fmla="*/ 275365 h 3194050"/>
                <a:gd name="connsiteX7" fmla="*/ 3259517 w 4537613"/>
                <a:gd name="connsiteY7" fmla="*/ 376568 h 3194050"/>
                <a:gd name="connsiteX8" fmla="*/ 3482107 w 4537613"/>
                <a:gd name="connsiteY8" fmla="*/ 482477 h 3194050"/>
                <a:gd name="connsiteX9" fmla="*/ 3687942 w 4537613"/>
                <a:gd name="connsiteY9" fmla="*/ 607215 h 3194050"/>
                <a:gd name="connsiteX10" fmla="*/ 3879418 w 4537613"/>
                <a:gd name="connsiteY10" fmla="*/ 746074 h 3194050"/>
                <a:gd name="connsiteX11" fmla="*/ 4051745 w 4537613"/>
                <a:gd name="connsiteY11" fmla="*/ 903762 h 3194050"/>
                <a:gd name="connsiteX12" fmla="*/ 4204925 w 4537613"/>
                <a:gd name="connsiteY12" fmla="*/ 1066157 h 3194050"/>
                <a:gd name="connsiteX13" fmla="*/ 4269548 w 4537613"/>
                <a:gd name="connsiteY13" fmla="*/ 1153238 h 3194050"/>
                <a:gd name="connsiteX14" fmla="*/ 4331778 w 4537613"/>
                <a:gd name="connsiteY14" fmla="*/ 1240319 h 3194050"/>
                <a:gd name="connsiteX15" fmla="*/ 4384433 w 4537613"/>
                <a:gd name="connsiteY15" fmla="*/ 1334461 h 3194050"/>
                <a:gd name="connsiteX16" fmla="*/ 4427515 w 4537613"/>
                <a:gd name="connsiteY16" fmla="*/ 1435663 h 3194050"/>
                <a:gd name="connsiteX17" fmla="*/ 4465810 w 4537613"/>
                <a:gd name="connsiteY17" fmla="*/ 1536866 h 3194050"/>
                <a:gd name="connsiteX18" fmla="*/ 4499318 w 4537613"/>
                <a:gd name="connsiteY18" fmla="*/ 1635715 h 3194050"/>
                <a:gd name="connsiteX19" fmla="*/ 4523253 w 4537613"/>
                <a:gd name="connsiteY19" fmla="*/ 1743978 h 3194050"/>
                <a:gd name="connsiteX20" fmla="*/ 4537613 w 4537613"/>
                <a:gd name="connsiteY20" fmla="*/ 1849887 h 3194050"/>
                <a:gd name="connsiteX21" fmla="*/ 4530433 w 4537613"/>
                <a:gd name="connsiteY21" fmla="*/ 1962858 h 3194050"/>
                <a:gd name="connsiteX22" fmla="*/ 4518466 w 4537613"/>
                <a:gd name="connsiteY22" fmla="*/ 2068767 h 3194050"/>
                <a:gd name="connsiteX23" fmla="*/ 4499318 w 4537613"/>
                <a:gd name="connsiteY23" fmla="*/ 2162909 h 3194050"/>
                <a:gd name="connsiteX24" fmla="*/ 4465810 w 4537613"/>
                <a:gd name="connsiteY24" fmla="*/ 2264111 h 3194050"/>
                <a:gd name="connsiteX25" fmla="*/ 4427515 w 4537613"/>
                <a:gd name="connsiteY25" fmla="*/ 2351193 h 3194050"/>
                <a:gd name="connsiteX26" fmla="*/ 4384433 w 4537613"/>
                <a:gd name="connsiteY26" fmla="*/ 2433567 h 3194050"/>
                <a:gd name="connsiteX27" fmla="*/ 4331778 w 4537613"/>
                <a:gd name="connsiteY27" fmla="*/ 2513587 h 3194050"/>
                <a:gd name="connsiteX28" fmla="*/ 4274335 w 4537613"/>
                <a:gd name="connsiteY28" fmla="*/ 2588901 h 3194050"/>
                <a:gd name="connsiteX29" fmla="*/ 4140302 w 4537613"/>
                <a:gd name="connsiteY29" fmla="*/ 2720699 h 3194050"/>
                <a:gd name="connsiteX30" fmla="*/ 3979942 w 4537613"/>
                <a:gd name="connsiteY30" fmla="*/ 2840730 h 3194050"/>
                <a:gd name="connsiteX31" fmla="*/ 3807614 w 4537613"/>
                <a:gd name="connsiteY31" fmla="*/ 2941933 h 3194050"/>
                <a:gd name="connsiteX32" fmla="*/ 3623320 w 4537613"/>
                <a:gd name="connsiteY32" fmla="*/ 3029014 h 3194050"/>
                <a:gd name="connsiteX33" fmla="*/ 3424664 w 4537613"/>
                <a:gd name="connsiteY33" fmla="*/ 3097267 h 3194050"/>
                <a:gd name="connsiteX34" fmla="*/ 3221222 w 4537613"/>
                <a:gd name="connsiteY34" fmla="*/ 3160812 h 3194050"/>
                <a:gd name="connsiteX35" fmla="*/ 3070007 w 4537613"/>
                <a:gd name="connsiteY35" fmla="*/ 3194050 h 3194050"/>
                <a:gd name="connsiteX36" fmla="*/ 1273362 w 4537613"/>
                <a:gd name="connsiteY36" fmla="*/ 3194050 h 3194050"/>
                <a:gd name="connsiteX37" fmla="*/ 1215520 w 4537613"/>
                <a:gd name="connsiteY37" fmla="*/ 3179641 h 3194050"/>
                <a:gd name="connsiteX38" fmla="*/ 1031226 w 4537613"/>
                <a:gd name="connsiteY38" fmla="*/ 3123156 h 3194050"/>
                <a:gd name="connsiteX39" fmla="*/ 844537 w 4537613"/>
                <a:gd name="connsiteY39" fmla="*/ 3054903 h 3194050"/>
                <a:gd name="connsiteX40" fmla="*/ 667423 w 4537613"/>
                <a:gd name="connsiteY40" fmla="*/ 2979589 h 3194050"/>
                <a:gd name="connsiteX41" fmla="*/ 495095 w 4537613"/>
                <a:gd name="connsiteY41" fmla="*/ 2885448 h 3194050"/>
                <a:gd name="connsiteX42" fmla="*/ 327554 w 4537613"/>
                <a:gd name="connsiteY42" fmla="*/ 2777184 h 3194050"/>
                <a:gd name="connsiteX43" fmla="*/ 174374 w 4537613"/>
                <a:gd name="connsiteY43" fmla="*/ 2659507 h 3194050"/>
                <a:gd name="connsiteX44" fmla="*/ 33161 w 4537613"/>
                <a:gd name="connsiteY44" fmla="*/ 2527709 h 3194050"/>
                <a:gd name="connsiteX45" fmla="*/ 0 w 4537613"/>
                <a:gd name="connsiteY45" fmla="*/ 2488332 h 3194050"/>
                <a:gd name="connsiteX46" fmla="*/ 0 w 4537613"/>
                <a:gd name="connsiteY46" fmla="*/ 575618 h 3194050"/>
                <a:gd name="connsiteX47" fmla="*/ 85817 w 4537613"/>
                <a:gd name="connsiteY47" fmla="*/ 494245 h 3194050"/>
                <a:gd name="connsiteX48" fmla="*/ 231817 w 4537613"/>
                <a:gd name="connsiteY48" fmla="*/ 381275 h 3194050"/>
                <a:gd name="connsiteX49" fmla="*/ 399358 w 4537613"/>
                <a:gd name="connsiteY49" fmla="*/ 282426 h 3194050"/>
                <a:gd name="connsiteX50" fmla="*/ 576472 w 4537613"/>
                <a:gd name="connsiteY50" fmla="*/ 192991 h 3194050"/>
                <a:gd name="connsiteX51" fmla="*/ 767947 w 4537613"/>
                <a:gd name="connsiteY51" fmla="*/ 124738 h 3194050"/>
                <a:gd name="connsiteX52" fmla="*/ 973783 w 4537613"/>
                <a:gd name="connsiteY52" fmla="*/ 68253 h 3194050"/>
                <a:gd name="connsiteX53" fmla="*/ 1177225 w 4537613"/>
                <a:gd name="connsiteY53" fmla="*/ 23536 h 3194050"/>
                <a:gd name="connsiteX54" fmla="*/ 1395028 w 4537613"/>
                <a:gd name="connsiteY54" fmla="*/ 4707 h 3194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</a:cxnLst>
              <a:rect l="l" t="t" r="r" b="b"/>
              <a:pathLst>
                <a:path w="4537613" h="3194050">
                  <a:moveTo>
                    <a:pt x="1612831" y="0"/>
                  </a:moveTo>
                  <a:lnTo>
                    <a:pt x="1842601" y="4707"/>
                  </a:lnTo>
                  <a:lnTo>
                    <a:pt x="2072371" y="30596"/>
                  </a:lnTo>
                  <a:lnTo>
                    <a:pt x="2314109" y="68253"/>
                  </a:lnTo>
                  <a:lnTo>
                    <a:pt x="2551059" y="124738"/>
                  </a:lnTo>
                  <a:lnTo>
                    <a:pt x="2792797" y="192991"/>
                  </a:lnTo>
                  <a:lnTo>
                    <a:pt x="3029747" y="275365"/>
                  </a:lnTo>
                  <a:lnTo>
                    <a:pt x="3259517" y="376568"/>
                  </a:lnTo>
                  <a:lnTo>
                    <a:pt x="3482107" y="482477"/>
                  </a:lnTo>
                  <a:lnTo>
                    <a:pt x="3687942" y="607215"/>
                  </a:lnTo>
                  <a:lnTo>
                    <a:pt x="3879418" y="746074"/>
                  </a:lnTo>
                  <a:lnTo>
                    <a:pt x="4051745" y="903762"/>
                  </a:lnTo>
                  <a:lnTo>
                    <a:pt x="4204925" y="1066157"/>
                  </a:lnTo>
                  <a:lnTo>
                    <a:pt x="4269548" y="1153238"/>
                  </a:lnTo>
                  <a:lnTo>
                    <a:pt x="4331778" y="1240319"/>
                  </a:lnTo>
                  <a:lnTo>
                    <a:pt x="4384433" y="1334461"/>
                  </a:lnTo>
                  <a:lnTo>
                    <a:pt x="4427515" y="1435663"/>
                  </a:lnTo>
                  <a:lnTo>
                    <a:pt x="4465810" y="1536866"/>
                  </a:lnTo>
                  <a:lnTo>
                    <a:pt x="4499318" y="1635715"/>
                  </a:lnTo>
                  <a:lnTo>
                    <a:pt x="4523253" y="1743978"/>
                  </a:lnTo>
                  <a:lnTo>
                    <a:pt x="4537613" y="1849887"/>
                  </a:lnTo>
                  <a:lnTo>
                    <a:pt x="4530433" y="1962858"/>
                  </a:lnTo>
                  <a:lnTo>
                    <a:pt x="4518466" y="2068767"/>
                  </a:lnTo>
                  <a:lnTo>
                    <a:pt x="4499318" y="2162909"/>
                  </a:lnTo>
                  <a:lnTo>
                    <a:pt x="4465810" y="2264111"/>
                  </a:lnTo>
                  <a:lnTo>
                    <a:pt x="4427515" y="2351193"/>
                  </a:lnTo>
                  <a:lnTo>
                    <a:pt x="4384433" y="2433567"/>
                  </a:lnTo>
                  <a:lnTo>
                    <a:pt x="4331778" y="2513587"/>
                  </a:lnTo>
                  <a:lnTo>
                    <a:pt x="4274335" y="2588901"/>
                  </a:lnTo>
                  <a:lnTo>
                    <a:pt x="4140302" y="2720699"/>
                  </a:lnTo>
                  <a:lnTo>
                    <a:pt x="3979942" y="2840730"/>
                  </a:lnTo>
                  <a:lnTo>
                    <a:pt x="3807614" y="2941933"/>
                  </a:lnTo>
                  <a:lnTo>
                    <a:pt x="3623320" y="3029014"/>
                  </a:lnTo>
                  <a:lnTo>
                    <a:pt x="3424664" y="3097267"/>
                  </a:lnTo>
                  <a:lnTo>
                    <a:pt x="3221222" y="3160812"/>
                  </a:lnTo>
                  <a:lnTo>
                    <a:pt x="3070007" y="3194050"/>
                  </a:lnTo>
                  <a:lnTo>
                    <a:pt x="1273362" y="3194050"/>
                  </a:lnTo>
                  <a:lnTo>
                    <a:pt x="1215520" y="3179641"/>
                  </a:lnTo>
                  <a:lnTo>
                    <a:pt x="1031226" y="3123156"/>
                  </a:lnTo>
                  <a:lnTo>
                    <a:pt x="844537" y="3054903"/>
                  </a:lnTo>
                  <a:lnTo>
                    <a:pt x="667423" y="2979589"/>
                  </a:lnTo>
                  <a:lnTo>
                    <a:pt x="495095" y="2885448"/>
                  </a:lnTo>
                  <a:lnTo>
                    <a:pt x="327554" y="2777184"/>
                  </a:lnTo>
                  <a:lnTo>
                    <a:pt x="174374" y="2659507"/>
                  </a:lnTo>
                  <a:lnTo>
                    <a:pt x="33161" y="2527709"/>
                  </a:lnTo>
                  <a:lnTo>
                    <a:pt x="0" y="2488332"/>
                  </a:lnTo>
                  <a:lnTo>
                    <a:pt x="0" y="575618"/>
                  </a:lnTo>
                  <a:lnTo>
                    <a:pt x="85817" y="494245"/>
                  </a:lnTo>
                  <a:lnTo>
                    <a:pt x="231817" y="381275"/>
                  </a:lnTo>
                  <a:lnTo>
                    <a:pt x="399358" y="282426"/>
                  </a:lnTo>
                  <a:lnTo>
                    <a:pt x="576472" y="192991"/>
                  </a:lnTo>
                  <a:lnTo>
                    <a:pt x="767947" y="124738"/>
                  </a:lnTo>
                  <a:lnTo>
                    <a:pt x="973783" y="68253"/>
                  </a:lnTo>
                  <a:lnTo>
                    <a:pt x="1177225" y="23536"/>
                  </a:lnTo>
                  <a:lnTo>
                    <a:pt x="1395028" y="4707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ru-RU" noProof="0" dirty="0"/>
            </a:p>
          </p:txBody>
        </p:sp>
      </p:grpSp>
      <p:sp>
        <p:nvSpPr>
          <p:cNvPr id="2" name="Заголовок 1"/>
          <p:cNvSpPr>
            <a:spLocks noGrp="1"/>
          </p:cNvSpPr>
          <p:nvPr userDrawn="1">
            <p:ph type="title"/>
          </p:nvPr>
        </p:nvSpPr>
        <p:spPr>
          <a:xfrm>
            <a:off x="298206" y="4119869"/>
            <a:ext cx="3112552" cy="2456442"/>
          </a:xfrm>
        </p:spPr>
        <p:txBody>
          <a:bodyPr rtlCol="0"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rtl="0"/>
            <a:r>
              <a:rPr lang="ru-RU" noProof="0" smtClean="0"/>
              <a:t>Образец заголовка</a:t>
            </a:r>
            <a:endParaRPr lang="ru-RU" noProof="0" dirty="0"/>
          </a:p>
        </p:txBody>
      </p:sp>
      <p:sp>
        <p:nvSpPr>
          <p:cNvPr id="5" name="Нижний колонтитул 4"/>
          <p:cNvSpPr>
            <a:spLocks noGrp="1"/>
          </p:cNvSpPr>
          <p:nvPr userDrawn="1">
            <p:ph type="ftr" sz="quarter" idx="11"/>
          </p:nvPr>
        </p:nvSpPr>
        <p:spPr/>
        <p:txBody>
          <a:bodyPr rtlCol="0"/>
          <a:lstStyle/>
          <a:p>
            <a:pPr rtl="0"/>
            <a:endParaRPr lang="ru-RU" noProof="0" dirty="0"/>
          </a:p>
        </p:txBody>
      </p:sp>
      <p:sp>
        <p:nvSpPr>
          <p:cNvPr id="47" name="Рисунок 46">
            <a:extLst>
              <a:ext uri="{FF2B5EF4-FFF2-40B4-BE49-F238E27FC236}">
                <a16:creationId xmlns:a16="http://schemas.microsoft.com/office/drawing/2014/main" xmlns="" id="{76C467B5-F894-4C8E-85EA-68892E97CE1C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2414060" y="578617"/>
            <a:ext cx="2546068" cy="2118396"/>
          </a:xfrm>
          <a:custGeom>
            <a:avLst/>
            <a:gdLst>
              <a:gd name="connsiteX0" fmla="*/ 1223494 w 2546068"/>
              <a:gd name="connsiteY0" fmla="*/ 0 h 2118396"/>
              <a:gd name="connsiteX1" fmla="*/ 1301645 w 2546068"/>
              <a:gd name="connsiteY1" fmla="*/ 1481 h 2118396"/>
              <a:gd name="connsiteX2" fmla="*/ 1456993 w 2546068"/>
              <a:gd name="connsiteY2" fmla="*/ 11902 h 2118396"/>
              <a:gd name="connsiteX3" fmla="*/ 1599220 w 2546068"/>
              <a:gd name="connsiteY3" fmla="*/ 34335 h 2118396"/>
              <a:gd name="connsiteX4" fmla="*/ 1729636 w 2546068"/>
              <a:gd name="connsiteY4" fmla="*/ 64429 h 2118396"/>
              <a:gd name="connsiteX5" fmla="*/ 1850510 w 2546068"/>
              <a:gd name="connsiteY5" fmla="*/ 106121 h 2118396"/>
              <a:gd name="connsiteX6" fmla="*/ 1957783 w 2546068"/>
              <a:gd name="connsiteY6" fmla="*/ 155682 h 2118396"/>
              <a:gd name="connsiteX7" fmla="*/ 2054916 w 2546068"/>
              <a:gd name="connsiteY7" fmla="*/ 211661 h 2118396"/>
              <a:gd name="connsiteX8" fmla="*/ 2145607 w 2546068"/>
              <a:gd name="connsiteY8" fmla="*/ 274682 h 2118396"/>
              <a:gd name="connsiteX9" fmla="*/ 2225800 w 2546068"/>
              <a:gd name="connsiteY9" fmla="*/ 341014 h 2118396"/>
              <a:gd name="connsiteX10" fmla="*/ 2291914 w 2546068"/>
              <a:gd name="connsiteY10" fmla="*/ 411070 h 2118396"/>
              <a:gd name="connsiteX11" fmla="*/ 2353137 w 2546068"/>
              <a:gd name="connsiteY11" fmla="*/ 485890 h 2118396"/>
              <a:gd name="connsiteX12" fmla="*/ 2405292 w 2546068"/>
              <a:gd name="connsiteY12" fmla="*/ 560705 h 2118396"/>
              <a:gd name="connsiteX13" fmla="*/ 2448261 w 2546068"/>
              <a:gd name="connsiteY13" fmla="*/ 634482 h 2118396"/>
              <a:gd name="connsiteX14" fmla="*/ 2480729 w 2546068"/>
              <a:gd name="connsiteY14" fmla="*/ 711569 h 2118396"/>
              <a:gd name="connsiteX15" fmla="*/ 2507232 w 2546068"/>
              <a:gd name="connsiteY15" fmla="*/ 784095 h 2118396"/>
              <a:gd name="connsiteX16" fmla="*/ 2526576 w 2546068"/>
              <a:gd name="connsiteY16" fmla="*/ 857447 h 2118396"/>
              <a:gd name="connsiteX17" fmla="*/ 2537805 w 2546068"/>
              <a:gd name="connsiteY17" fmla="*/ 923338 h 2118396"/>
              <a:gd name="connsiteX18" fmla="*/ 2542592 w 2546068"/>
              <a:gd name="connsiteY18" fmla="*/ 996270 h 2118396"/>
              <a:gd name="connsiteX19" fmla="*/ 2546068 w 2546068"/>
              <a:gd name="connsiteY19" fmla="*/ 1073553 h 2118396"/>
              <a:gd name="connsiteX20" fmla="*/ 2541074 w 2546068"/>
              <a:gd name="connsiteY20" fmla="*/ 1156012 h 2118396"/>
              <a:gd name="connsiteX21" fmla="*/ 2531548 w 2546068"/>
              <a:gd name="connsiteY21" fmla="*/ 1246342 h 2118396"/>
              <a:gd name="connsiteX22" fmla="*/ 2514982 w 2546068"/>
              <a:gd name="connsiteY22" fmla="*/ 1338535 h 2118396"/>
              <a:gd name="connsiteX23" fmla="*/ 2491138 w 2546068"/>
              <a:gd name="connsiteY23" fmla="*/ 1430517 h 2118396"/>
              <a:gd name="connsiteX24" fmla="*/ 2452977 w 2546068"/>
              <a:gd name="connsiteY24" fmla="*/ 1524151 h 2118396"/>
              <a:gd name="connsiteX25" fmla="*/ 2410997 w 2546068"/>
              <a:gd name="connsiteY25" fmla="*/ 1616126 h 2118396"/>
              <a:gd name="connsiteX26" fmla="*/ 2353983 w 2546068"/>
              <a:gd name="connsiteY26" fmla="*/ 1703537 h 2118396"/>
              <a:gd name="connsiteX27" fmla="*/ 2285633 w 2546068"/>
              <a:gd name="connsiteY27" fmla="*/ 1787007 h 2118396"/>
              <a:gd name="connsiteX28" fmla="*/ 2202368 w 2546068"/>
              <a:gd name="connsiteY28" fmla="*/ 1866949 h 2118396"/>
              <a:gd name="connsiteX29" fmla="*/ 2108841 w 2546068"/>
              <a:gd name="connsiteY29" fmla="*/ 1936527 h 2118396"/>
              <a:gd name="connsiteX30" fmla="*/ 2054440 w 2546068"/>
              <a:gd name="connsiteY30" fmla="*/ 1967998 h 2118396"/>
              <a:gd name="connsiteX31" fmla="*/ 1996221 w 2546068"/>
              <a:gd name="connsiteY31" fmla="*/ 1997810 h 2118396"/>
              <a:gd name="connsiteX32" fmla="*/ 1935734 w 2546068"/>
              <a:gd name="connsiteY32" fmla="*/ 2023685 h 2118396"/>
              <a:gd name="connsiteX33" fmla="*/ 1871429 w 2546068"/>
              <a:gd name="connsiteY33" fmla="*/ 2047901 h 2118396"/>
              <a:gd name="connsiteX34" fmla="*/ 1796147 w 2546068"/>
              <a:gd name="connsiteY34" fmla="*/ 2071283 h 2118396"/>
              <a:gd name="connsiteX35" fmla="*/ 1725516 w 2546068"/>
              <a:gd name="connsiteY35" fmla="*/ 2087830 h 2118396"/>
              <a:gd name="connsiteX36" fmla="*/ 1645579 w 2546068"/>
              <a:gd name="connsiteY36" fmla="*/ 2102302 h 2118396"/>
              <a:gd name="connsiteX37" fmla="*/ 1560034 w 2546068"/>
              <a:gd name="connsiteY37" fmla="*/ 2115321 h 2118396"/>
              <a:gd name="connsiteX38" fmla="*/ 1478782 w 2546068"/>
              <a:gd name="connsiteY38" fmla="*/ 2118396 h 2118396"/>
              <a:gd name="connsiteX39" fmla="*/ 1395262 w 2546068"/>
              <a:gd name="connsiteY39" fmla="*/ 2117535 h 2118396"/>
              <a:gd name="connsiteX40" fmla="*/ 1318423 w 2546068"/>
              <a:gd name="connsiteY40" fmla="*/ 2111703 h 2118396"/>
              <a:gd name="connsiteX41" fmla="*/ 1239555 w 2546068"/>
              <a:gd name="connsiteY41" fmla="*/ 2104006 h 2118396"/>
              <a:gd name="connsiteX42" fmla="*/ 1160448 w 2546068"/>
              <a:gd name="connsiteY42" fmla="*/ 2094237 h 2118396"/>
              <a:gd name="connsiteX43" fmla="*/ 1086232 w 2546068"/>
              <a:gd name="connsiteY43" fmla="*/ 2079704 h 2118396"/>
              <a:gd name="connsiteX44" fmla="*/ 1016906 w 2546068"/>
              <a:gd name="connsiteY44" fmla="*/ 2060408 h 2118396"/>
              <a:gd name="connsiteX45" fmla="*/ 947461 w 2546068"/>
              <a:gd name="connsiteY45" fmla="*/ 2040076 h 2118396"/>
              <a:gd name="connsiteX46" fmla="*/ 816325 w 2546068"/>
              <a:gd name="connsiteY46" fmla="*/ 1988020 h 2118396"/>
              <a:gd name="connsiteX47" fmla="*/ 687812 w 2546068"/>
              <a:gd name="connsiteY47" fmla="*/ 1927263 h 2118396"/>
              <a:gd name="connsiteX48" fmla="*/ 572659 w 2546068"/>
              <a:gd name="connsiteY48" fmla="*/ 1856566 h 2118396"/>
              <a:gd name="connsiteX49" fmla="*/ 467528 w 2546068"/>
              <a:gd name="connsiteY49" fmla="*/ 1778414 h 2118396"/>
              <a:gd name="connsiteX50" fmla="*/ 375877 w 2546068"/>
              <a:gd name="connsiteY50" fmla="*/ 1691359 h 2118396"/>
              <a:gd name="connsiteX51" fmla="*/ 287447 w 2546068"/>
              <a:gd name="connsiteY51" fmla="*/ 1600782 h 2118396"/>
              <a:gd name="connsiteX52" fmla="*/ 212976 w 2546068"/>
              <a:gd name="connsiteY52" fmla="*/ 1505446 h 2118396"/>
              <a:gd name="connsiteX53" fmla="*/ 149003 w 2546068"/>
              <a:gd name="connsiteY53" fmla="*/ 1406799 h 2118396"/>
              <a:gd name="connsiteX54" fmla="*/ 94218 w 2546068"/>
              <a:gd name="connsiteY54" fmla="*/ 1309191 h 2118396"/>
              <a:gd name="connsiteX55" fmla="*/ 53512 w 2546068"/>
              <a:gd name="connsiteY55" fmla="*/ 1207860 h 2118396"/>
              <a:gd name="connsiteX56" fmla="*/ 22351 w 2546068"/>
              <a:gd name="connsiteY56" fmla="*/ 1110676 h 2118396"/>
              <a:gd name="connsiteX57" fmla="*/ 7297 w 2546068"/>
              <a:gd name="connsiteY57" fmla="*/ 1011634 h 2118396"/>
              <a:gd name="connsiteX58" fmla="*/ 0 w 2546068"/>
              <a:gd name="connsiteY58" fmla="*/ 916946 h 2118396"/>
              <a:gd name="connsiteX59" fmla="*/ 3440 w 2546068"/>
              <a:gd name="connsiteY59" fmla="*/ 821019 h 2118396"/>
              <a:gd name="connsiteX60" fmla="*/ 27284 w 2546068"/>
              <a:gd name="connsiteY60" fmla="*/ 729037 h 2118396"/>
              <a:gd name="connsiteX61" fmla="*/ 59957 w 2546068"/>
              <a:gd name="connsiteY61" fmla="*/ 634986 h 2118396"/>
              <a:gd name="connsiteX62" fmla="*/ 102295 w 2546068"/>
              <a:gd name="connsiteY62" fmla="*/ 546119 h 2118396"/>
              <a:gd name="connsiteX63" fmla="*/ 161457 w 2546068"/>
              <a:gd name="connsiteY63" fmla="*/ 461610 h 2118396"/>
              <a:gd name="connsiteX64" fmla="*/ 228256 w 2546068"/>
              <a:gd name="connsiteY64" fmla="*/ 380418 h 2118396"/>
              <a:gd name="connsiteX65" fmla="*/ 306869 w 2546068"/>
              <a:gd name="connsiteY65" fmla="*/ 307312 h 2118396"/>
              <a:gd name="connsiteX66" fmla="*/ 396818 w 2546068"/>
              <a:gd name="connsiteY66" fmla="*/ 238146 h 2118396"/>
              <a:gd name="connsiteX67" fmla="*/ 500250 w 2546068"/>
              <a:gd name="connsiteY67" fmla="*/ 175824 h 2118396"/>
              <a:gd name="connsiteX68" fmla="*/ 610007 w 2546068"/>
              <a:gd name="connsiteY68" fmla="*/ 121169 h 2118396"/>
              <a:gd name="connsiteX69" fmla="*/ 729908 w 2546068"/>
              <a:gd name="connsiteY69" fmla="*/ 75842 h 2118396"/>
              <a:gd name="connsiteX70" fmla="*/ 791351 w 2546068"/>
              <a:gd name="connsiteY70" fmla="*/ 58256 h 2118396"/>
              <a:gd name="connsiteX71" fmla="*/ 856613 w 2546068"/>
              <a:gd name="connsiteY71" fmla="*/ 42328 h 2118396"/>
              <a:gd name="connsiteX72" fmla="*/ 927243 w 2546068"/>
              <a:gd name="connsiteY72" fmla="*/ 25781 h 2118396"/>
              <a:gd name="connsiteX73" fmla="*/ 998471 w 2546068"/>
              <a:gd name="connsiteY73" fmla="*/ 14414 h 2118396"/>
              <a:gd name="connsiteX74" fmla="*/ 1070058 w 2546068"/>
              <a:gd name="connsiteY74" fmla="*/ 6155 h 2118396"/>
              <a:gd name="connsiteX75" fmla="*/ 1147611 w 2546068"/>
              <a:gd name="connsiteY75" fmla="*/ 2456 h 2118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</a:cxnLst>
            <a:rect l="l" t="t" r="r" b="b"/>
            <a:pathLst>
              <a:path w="2546068" h="2118396">
                <a:moveTo>
                  <a:pt x="1223494" y="0"/>
                </a:moveTo>
                <a:lnTo>
                  <a:pt x="1301645" y="1481"/>
                </a:lnTo>
                <a:lnTo>
                  <a:pt x="1456993" y="11902"/>
                </a:lnTo>
                <a:lnTo>
                  <a:pt x="1599220" y="34335"/>
                </a:lnTo>
                <a:lnTo>
                  <a:pt x="1729636" y="64429"/>
                </a:lnTo>
                <a:lnTo>
                  <a:pt x="1850510" y="106121"/>
                </a:lnTo>
                <a:lnTo>
                  <a:pt x="1957783" y="155682"/>
                </a:lnTo>
                <a:lnTo>
                  <a:pt x="2054916" y="211661"/>
                </a:lnTo>
                <a:lnTo>
                  <a:pt x="2145607" y="274682"/>
                </a:lnTo>
                <a:lnTo>
                  <a:pt x="2225800" y="341014"/>
                </a:lnTo>
                <a:lnTo>
                  <a:pt x="2291914" y="411070"/>
                </a:lnTo>
                <a:lnTo>
                  <a:pt x="2353137" y="485890"/>
                </a:lnTo>
                <a:lnTo>
                  <a:pt x="2405292" y="560705"/>
                </a:lnTo>
                <a:lnTo>
                  <a:pt x="2448261" y="634482"/>
                </a:lnTo>
                <a:lnTo>
                  <a:pt x="2480729" y="711569"/>
                </a:lnTo>
                <a:lnTo>
                  <a:pt x="2507232" y="784095"/>
                </a:lnTo>
                <a:lnTo>
                  <a:pt x="2526576" y="857447"/>
                </a:lnTo>
                <a:lnTo>
                  <a:pt x="2537805" y="923338"/>
                </a:lnTo>
                <a:lnTo>
                  <a:pt x="2542592" y="996270"/>
                </a:lnTo>
                <a:lnTo>
                  <a:pt x="2546068" y="1073553"/>
                </a:lnTo>
                <a:lnTo>
                  <a:pt x="2541074" y="1156012"/>
                </a:lnTo>
                <a:lnTo>
                  <a:pt x="2531548" y="1246342"/>
                </a:lnTo>
                <a:lnTo>
                  <a:pt x="2514982" y="1338535"/>
                </a:lnTo>
                <a:lnTo>
                  <a:pt x="2491138" y="1430517"/>
                </a:lnTo>
                <a:lnTo>
                  <a:pt x="2452977" y="1524151"/>
                </a:lnTo>
                <a:lnTo>
                  <a:pt x="2410997" y="1616126"/>
                </a:lnTo>
                <a:lnTo>
                  <a:pt x="2353983" y="1703537"/>
                </a:lnTo>
                <a:lnTo>
                  <a:pt x="2285633" y="1787007"/>
                </a:lnTo>
                <a:lnTo>
                  <a:pt x="2202368" y="1866949"/>
                </a:lnTo>
                <a:lnTo>
                  <a:pt x="2108841" y="1936527"/>
                </a:lnTo>
                <a:lnTo>
                  <a:pt x="2054440" y="1967998"/>
                </a:lnTo>
                <a:lnTo>
                  <a:pt x="1996221" y="1997810"/>
                </a:lnTo>
                <a:lnTo>
                  <a:pt x="1935734" y="2023685"/>
                </a:lnTo>
                <a:lnTo>
                  <a:pt x="1871429" y="2047901"/>
                </a:lnTo>
                <a:lnTo>
                  <a:pt x="1796147" y="2071283"/>
                </a:lnTo>
                <a:lnTo>
                  <a:pt x="1725516" y="2087830"/>
                </a:lnTo>
                <a:lnTo>
                  <a:pt x="1645579" y="2102302"/>
                </a:lnTo>
                <a:lnTo>
                  <a:pt x="1560034" y="2115321"/>
                </a:lnTo>
                <a:lnTo>
                  <a:pt x="1478782" y="2118396"/>
                </a:lnTo>
                <a:lnTo>
                  <a:pt x="1395262" y="2117535"/>
                </a:lnTo>
                <a:lnTo>
                  <a:pt x="1318423" y="2111703"/>
                </a:lnTo>
                <a:lnTo>
                  <a:pt x="1239555" y="2104006"/>
                </a:lnTo>
                <a:lnTo>
                  <a:pt x="1160448" y="2094237"/>
                </a:lnTo>
                <a:lnTo>
                  <a:pt x="1086232" y="2079704"/>
                </a:lnTo>
                <a:lnTo>
                  <a:pt x="1016906" y="2060408"/>
                </a:lnTo>
                <a:lnTo>
                  <a:pt x="947461" y="2040076"/>
                </a:lnTo>
                <a:lnTo>
                  <a:pt x="816325" y="1988020"/>
                </a:lnTo>
                <a:lnTo>
                  <a:pt x="687812" y="1927263"/>
                </a:lnTo>
                <a:lnTo>
                  <a:pt x="572659" y="1856566"/>
                </a:lnTo>
                <a:lnTo>
                  <a:pt x="467528" y="1778414"/>
                </a:lnTo>
                <a:lnTo>
                  <a:pt x="375877" y="1691359"/>
                </a:lnTo>
                <a:lnTo>
                  <a:pt x="287447" y="1600782"/>
                </a:lnTo>
                <a:lnTo>
                  <a:pt x="212976" y="1505446"/>
                </a:lnTo>
                <a:lnTo>
                  <a:pt x="149003" y="1406799"/>
                </a:lnTo>
                <a:lnTo>
                  <a:pt x="94218" y="1309191"/>
                </a:lnTo>
                <a:lnTo>
                  <a:pt x="53512" y="1207860"/>
                </a:lnTo>
                <a:lnTo>
                  <a:pt x="22351" y="1110676"/>
                </a:lnTo>
                <a:lnTo>
                  <a:pt x="7297" y="1011634"/>
                </a:lnTo>
                <a:lnTo>
                  <a:pt x="0" y="916946"/>
                </a:lnTo>
                <a:lnTo>
                  <a:pt x="3440" y="821019"/>
                </a:lnTo>
                <a:lnTo>
                  <a:pt x="27284" y="729037"/>
                </a:lnTo>
                <a:lnTo>
                  <a:pt x="59957" y="634986"/>
                </a:lnTo>
                <a:lnTo>
                  <a:pt x="102295" y="546119"/>
                </a:lnTo>
                <a:lnTo>
                  <a:pt x="161457" y="461610"/>
                </a:lnTo>
                <a:lnTo>
                  <a:pt x="228256" y="380418"/>
                </a:lnTo>
                <a:lnTo>
                  <a:pt x="306869" y="307312"/>
                </a:lnTo>
                <a:lnTo>
                  <a:pt x="396818" y="238146"/>
                </a:lnTo>
                <a:lnTo>
                  <a:pt x="500250" y="175824"/>
                </a:lnTo>
                <a:lnTo>
                  <a:pt x="610007" y="121169"/>
                </a:lnTo>
                <a:lnTo>
                  <a:pt x="729908" y="75842"/>
                </a:lnTo>
                <a:lnTo>
                  <a:pt x="791351" y="58256"/>
                </a:lnTo>
                <a:lnTo>
                  <a:pt x="856613" y="42328"/>
                </a:lnTo>
                <a:lnTo>
                  <a:pt x="927243" y="25781"/>
                </a:lnTo>
                <a:lnTo>
                  <a:pt x="998471" y="14414"/>
                </a:lnTo>
                <a:lnTo>
                  <a:pt x="1070058" y="6155"/>
                </a:lnTo>
                <a:lnTo>
                  <a:pt x="1147611" y="2456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rtlCol="0" anchor="ctr">
            <a:noAutofit/>
          </a:bodyPr>
          <a:lstStyle>
            <a:lvl1pPr marL="0" indent="0" algn="ctr">
              <a:buNone/>
              <a:defRPr/>
            </a:lvl1pPr>
          </a:lstStyle>
          <a:p>
            <a:pPr rtl="0"/>
            <a:r>
              <a:rPr lang="ru-RU" noProof="0" dirty="0"/>
              <a:t>Вставьте изображение цветка-символа колонии</a:t>
            </a:r>
          </a:p>
        </p:txBody>
      </p:sp>
      <p:sp>
        <p:nvSpPr>
          <p:cNvPr id="48" name="Рисунок 47">
            <a:extLst>
              <a:ext uri="{FF2B5EF4-FFF2-40B4-BE49-F238E27FC236}">
                <a16:creationId xmlns:a16="http://schemas.microsoft.com/office/drawing/2014/main" xmlns="" id="{D89EE316-A7DC-462C-A6F2-E287C96A5CCC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4678740" y="1733723"/>
            <a:ext cx="2787183" cy="2477324"/>
          </a:xfrm>
          <a:custGeom>
            <a:avLst/>
            <a:gdLst>
              <a:gd name="connsiteX0" fmla="*/ 1136220 w 2787183"/>
              <a:gd name="connsiteY0" fmla="*/ 0 h 2477324"/>
              <a:gd name="connsiteX1" fmla="*/ 1265919 w 2787183"/>
              <a:gd name="connsiteY1" fmla="*/ 3537 h 2477324"/>
              <a:gd name="connsiteX2" fmla="*/ 1395618 w 2787183"/>
              <a:gd name="connsiteY2" fmla="*/ 22987 h 2477324"/>
              <a:gd name="connsiteX3" fmla="*/ 1532073 w 2787183"/>
              <a:gd name="connsiteY3" fmla="*/ 51279 h 2477324"/>
              <a:gd name="connsiteX4" fmla="*/ 1665825 w 2787183"/>
              <a:gd name="connsiteY4" fmla="*/ 93718 h 2477324"/>
              <a:gd name="connsiteX5" fmla="*/ 1802279 w 2787183"/>
              <a:gd name="connsiteY5" fmla="*/ 144997 h 2477324"/>
              <a:gd name="connsiteX6" fmla="*/ 1936032 w 2787183"/>
              <a:gd name="connsiteY6" fmla="*/ 206886 h 2477324"/>
              <a:gd name="connsiteX7" fmla="*/ 2065731 w 2787183"/>
              <a:gd name="connsiteY7" fmla="*/ 282921 h 2477324"/>
              <a:gd name="connsiteX8" fmla="*/ 2191377 w 2787183"/>
              <a:gd name="connsiteY8" fmla="*/ 362492 h 2477324"/>
              <a:gd name="connsiteX9" fmla="*/ 2307566 w 2787183"/>
              <a:gd name="connsiteY9" fmla="*/ 456210 h 2477324"/>
              <a:gd name="connsiteX10" fmla="*/ 2415649 w 2787183"/>
              <a:gd name="connsiteY10" fmla="*/ 560537 h 2477324"/>
              <a:gd name="connsiteX11" fmla="*/ 2512923 w 2787183"/>
              <a:gd name="connsiteY11" fmla="*/ 679010 h 2477324"/>
              <a:gd name="connsiteX12" fmla="*/ 2599389 w 2787183"/>
              <a:gd name="connsiteY12" fmla="*/ 801019 h 2477324"/>
              <a:gd name="connsiteX13" fmla="*/ 2635867 w 2787183"/>
              <a:gd name="connsiteY13" fmla="*/ 866445 h 2477324"/>
              <a:gd name="connsiteX14" fmla="*/ 2670994 w 2787183"/>
              <a:gd name="connsiteY14" fmla="*/ 931870 h 2477324"/>
              <a:gd name="connsiteX15" fmla="*/ 2700717 w 2787183"/>
              <a:gd name="connsiteY15" fmla="*/ 1002600 h 2477324"/>
              <a:gd name="connsiteX16" fmla="*/ 2725036 w 2787183"/>
              <a:gd name="connsiteY16" fmla="*/ 1078635 h 2477324"/>
              <a:gd name="connsiteX17" fmla="*/ 2746652 w 2787183"/>
              <a:gd name="connsiteY17" fmla="*/ 1154670 h 2477324"/>
              <a:gd name="connsiteX18" fmla="*/ 2765567 w 2787183"/>
              <a:gd name="connsiteY18" fmla="*/ 1228937 h 2477324"/>
              <a:gd name="connsiteX19" fmla="*/ 2779077 w 2787183"/>
              <a:gd name="connsiteY19" fmla="*/ 1310276 h 2477324"/>
              <a:gd name="connsiteX20" fmla="*/ 2787183 w 2787183"/>
              <a:gd name="connsiteY20" fmla="*/ 1389848 h 2477324"/>
              <a:gd name="connsiteX21" fmla="*/ 2783130 w 2787183"/>
              <a:gd name="connsiteY21" fmla="*/ 1474724 h 2477324"/>
              <a:gd name="connsiteX22" fmla="*/ 2776375 w 2787183"/>
              <a:gd name="connsiteY22" fmla="*/ 1554296 h 2477324"/>
              <a:gd name="connsiteX23" fmla="*/ 2765567 w 2787183"/>
              <a:gd name="connsiteY23" fmla="*/ 1625026 h 2477324"/>
              <a:gd name="connsiteX24" fmla="*/ 2746652 w 2787183"/>
              <a:gd name="connsiteY24" fmla="*/ 1701061 h 2477324"/>
              <a:gd name="connsiteX25" fmla="*/ 2725036 w 2787183"/>
              <a:gd name="connsiteY25" fmla="*/ 1766486 h 2477324"/>
              <a:gd name="connsiteX26" fmla="*/ 2700717 w 2787183"/>
              <a:gd name="connsiteY26" fmla="*/ 1828375 h 2477324"/>
              <a:gd name="connsiteX27" fmla="*/ 2670994 w 2787183"/>
              <a:gd name="connsiteY27" fmla="*/ 1888496 h 2477324"/>
              <a:gd name="connsiteX28" fmla="*/ 2638569 w 2787183"/>
              <a:gd name="connsiteY28" fmla="*/ 1945080 h 2477324"/>
              <a:gd name="connsiteX29" fmla="*/ 2562911 w 2787183"/>
              <a:gd name="connsiteY29" fmla="*/ 2044102 h 2477324"/>
              <a:gd name="connsiteX30" fmla="*/ 2472392 w 2787183"/>
              <a:gd name="connsiteY30" fmla="*/ 2134283 h 2477324"/>
              <a:gd name="connsiteX31" fmla="*/ 2375118 w 2787183"/>
              <a:gd name="connsiteY31" fmla="*/ 2210318 h 2477324"/>
              <a:gd name="connsiteX32" fmla="*/ 2271088 w 2787183"/>
              <a:gd name="connsiteY32" fmla="*/ 2275743 h 2477324"/>
              <a:gd name="connsiteX33" fmla="*/ 2158952 w 2787183"/>
              <a:gd name="connsiteY33" fmla="*/ 2327023 h 2477324"/>
              <a:gd name="connsiteX34" fmla="*/ 2044115 w 2787183"/>
              <a:gd name="connsiteY34" fmla="*/ 2374765 h 2477324"/>
              <a:gd name="connsiteX35" fmla="*/ 1929277 w 2787183"/>
              <a:gd name="connsiteY35" fmla="*/ 2408362 h 2477324"/>
              <a:gd name="connsiteX36" fmla="*/ 1813088 w 2787183"/>
              <a:gd name="connsiteY36" fmla="*/ 2434886 h 2477324"/>
              <a:gd name="connsiteX37" fmla="*/ 1698250 w 2787183"/>
              <a:gd name="connsiteY37" fmla="*/ 2454337 h 2477324"/>
              <a:gd name="connsiteX38" fmla="*/ 1592869 w 2787183"/>
              <a:gd name="connsiteY38" fmla="*/ 2468483 h 2477324"/>
              <a:gd name="connsiteX39" fmla="*/ 1492893 w 2787183"/>
              <a:gd name="connsiteY39" fmla="*/ 2473788 h 2477324"/>
              <a:gd name="connsiteX40" fmla="*/ 1398320 w 2787183"/>
              <a:gd name="connsiteY40" fmla="*/ 2477324 h 2477324"/>
              <a:gd name="connsiteX41" fmla="*/ 1311854 w 2787183"/>
              <a:gd name="connsiteY41" fmla="*/ 2473788 h 2477324"/>
              <a:gd name="connsiteX42" fmla="*/ 1214580 w 2787183"/>
              <a:gd name="connsiteY42" fmla="*/ 2463178 h 2477324"/>
              <a:gd name="connsiteX43" fmla="*/ 1117305 w 2787183"/>
              <a:gd name="connsiteY43" fmla="*/ 2445496 h 2477324"/>
              <a:gd name="connsiteX44" fmla="*/ 1013276 w 2787183"/>
              <a:gd name="connsiteY44" fmla="*/ 2422508 h 2477324"/>
              <a:gd name="connsiteX45" fmla="*/ 911948 w 2787183"/>
              <a:gd name="connsiteY45" fmla="*/ 2388911 h 2477324"/>
              <a:gd name="connsiteX46" fmla="*/ 807919 w 2787183"/>
              <a:gd name="connsiteY46" fmla="*/ 2346473 h 2477324"/>
              <a:gd name="connsiteX47" fmla="*/ 702538 w 2787183"/>
              <a:gd name="connsiteY47" fmla="*/ 2295194 h 2477324"/>
              <a:gd name="connsiteX48" fmla="*/ 602561 w 2787183"/>
              <a:gd name="connsiteY48" fmla="*/ 2238610 h 2477324"/>
              <a:gd name="connsiteX49" fmla="*/ 505287 w 2787183"/>
              <a:gd name="connsiteY49" fmla="*/ 2167880 h 2477324"/>
              <a:gd name="connsiteX50" fmla="*/ 410715 w 2787183"/>
              <a:gd name="connsiteY50" fmla="*/ 2086540 h 2477324"/>
              <a:gd name="connsiteX51" fmla="*/ 324248 w 2787183"/>
              <a:gd name="connsiteY51" fmla="*/ 1998127 h 2477324"/>
              <a:gd name="connsiteX52" fmla="*/ 244537 w 2787183"/>
              <a:gd name="connsiteY52" fmla="*/ 1899105 h 2477324"/>
              <a:gd name="connsiteX53" fmla="*/ 172933 w 2787183"/>
              <a:gd name="connsiteY53" fmla="*/ 1785937 h 2477324"/>
              <a:gd name="connsiteX54" fmla="*/ 114838 w 2787183"/>
              <a:gd name="connsiteY54" fmla="*/ 1662159 h 2477324"/>
              <a:gd name="connsiteX55" fmla="*/ 64850 w 2787183"/>
              <a:gd name="connsiteY55" fmla="*/ 1526003 h 2477324"/>
              <a:gd name="connsiteX56" fmla="*/ 28372 w 2787183"/>
              <a:gd name="connsiteY56" fmla="*/ 1375702 h 2477324"/>
              <a:gd name="connsiteX57" fmla="*/ 14862 w 2787183"/>
              <a:gd name="connsiteY57" fmla="*/ 1299667 h 2477324"/>
              <a:gd name="connsiteX58" fmla="*/ 6755 w 2787183"/>
              <a:gd name="connsiteY58" fmla="*/ 1225400 h 2477324"/>
              <a:gd name="connsiteX59" fmla="*/ 0 w 2787183"/>
              <a:gd name="connsiteY59" fmla="*/ 1149365 h 2477324"/>
              <a:gd name="connsiteX60" fmla="*/ 0 w 2787183"/>
              <a:gd name="connsiteY60" fmla="*/ 1078635 h 2477324"/>
              <a:gd name="connsiteX61" fmla="*/ 4053 w 2787183"/>
              <a:gd name="connsiteY61" fmla="*/ 1007905 h 2477324"/>
              <a:gd name="connsiteX62" fmla="*/ 14862 w 2787183"/>
              <a:gd name="connsiteY62" fmla="*/ 937175 h 2477324"/>
              <a:gd name="connsiteX63" fmla="*/ 25670 w 2787183"/>
              <a:gd name="connsiteY63" fmla="*/ 871749 h 2477324"/>
              <a:gd name="connsiteX64" fmla="*/ 39180 w 2787183"/>
              <a:gd name="connsiteY64" fmla="*/ 809861 h 2477324"/>
              <a:gd name="connsiteX65" fmla="*/ 79711 w 2787183"/>
              <a:gd name="connsiteY65" fmla="*/ 687851 h 2477324"/>
              <a:gd name="connsiteX66" fmla="*/ 133753 w 2787183"/>
              <a:gd name="connsiteY66" fmla="*/ 574683 h 2477324"/>
              <a:gd name="connsiteX67" fmla="*/ 198602 w 2787183"/>
              <a:gd name="connsiteY67" fmla="*/ 466819 h 2477324"/>
              <a:gd name="connsiteX68" fmla="*/ 274260 w 2787183"/>
              <a:gd name="connsiteY68" fmla="*/ 371334 h 2477324"/>
              <a:gd name="connsiteX69" fmla="*/ 356673 w 2787183"/>
              <a:gd name="connsiteY69" fmla="*/ 286457 h 2477324"/>
              <a:gd name="connsiteX70" fmla="*/ 451246 w 2787183"/>
              <a:gd name="connsiteY70" fmla="*/ 212191 h 2477324"/>
              <a:gd name="connsiteX71" fmla="*/ 551222 w 2787183"/>
              <a:gd name="connsiteY71" fmla="*/ 144997 h 2477324"/>
              <a:gd name="connsiteX72" fmla="*/ 659305 w 2787183"/>
              <a:gd name="connsiteY72" fmla="*/ 93718 h 2477324"/>
              <a:gd name="connsiteX73" fmla="*/ 775494 w 2787183"/>
              <a:gd name="connsiteY73" fmla="*/ 51279 h 2477324"/>
              <a:gd name="connsiteX74" fmla="*/ 890332 w 2787183"/>
              <a:gd name="connsiteY74" fmla="*/ 17683 h 2477324"/>
              <a:gd name="connsiteX75" fmla="*/ 1013276 w 2787183"/>
              <a:gd name="connsiteY75" fmla="*/ 3537 h 24773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</a:cxnLst>
            <a:rect l="l" t="t" r="r" b="b"/>
            <a:pathLst>
              <a:path w="2787183" h="2477324">
                <a:moveTo>
                  <a:pt x="1136220" y="0"/>
                </a:moveTo>
                <a:lnTo>
                  <a:pt x="1265919" y="3537"/>
                </a:lnTo>
                <a:lnTo>
                  <a:pt x="1395618" y="22987"/>
                </a:lnTo>
                <a:lnTo>
                  <a:pt x="1532073" y="51279"/>
                </a:lnTo>
                <a:lnTo>
                  <a:pt x="1665825" y="93718"/>
                </a:lnTo>
                <a:lnTo>
                  <a:pt x="1802279" y="144997"/>
                </a:lnTo>
                <a:lnTo>
                  <a:pt x="1936032" y="206886"/>
                </a:lnTo>
                <a:lnTo>
                  <a:pt x="2065731" y="282921"/>
                </a:lnTo>
                <a:lnTo>
                  <a:pt x="2191377" y="362492"/>
                </a:lnTo>
                <a:lnTo>
                  <a:pt x="2307566" y="456210"/>
                </a:lnTo>
                <a:lnTo>
                  <a:pt x="2415649" y="560537"/>
                </a:lnTo>
                <a:lnTo>
                  <a:pt x="2512923" y="679010"/>
                </a:lnTo>
                <a:lnTo>
                  <a:pt x="2599389" y="801019"/>
                </a:lnTo>
                <a:lnTo>
                  <a:pt x="2635867" y="866445"/>
                </a:lnTo>
                <a:lnTo>
                  <a:pt x="2670994" y="931870"/>
                </a:lnTo>
                <a:lnTo>
                  <a:pt x="2700717" y="1002600"/>
                </a:lnTo>
                <a:lnTo>
                  <a:pt x="2725036" y="1078635"/>
                </a:lnTo>
                <a:lnTo>
                  <a:pt x="2746652" y="1154670"/>
                </a:lnTo>
                <a:lnTo>
                  <a:pt x="2765567" y="1228937"/>
                </a:lnTo>
                <a:lnTo>
                  <a:pt x="2779077" y="1310276"/>
                </a:lnTo>
                <a:lnTo>
                  <a:pt x="2787183" y="1389848"/>
                </a:lnTo>
                <a:lnTo>
                  <a:pt x="2783130" y="1474724"/>
                </a:lnTo>
                <a:lnTo>
                  <a:pt x="2776375" y="1554296"/>
                </a:lnTo>
                <a:lnTo>
                  <a:pt x="2765567" y="1625026"/>
                </a:lnTo>
                <a:lnTo>
                  <a:pt x="2746652" y="1701061"/>
                </a:lnTo>
                <a:lnTo>
                  <a:pt x="2725036" y="1766486"/>
                </a:lnTo>
                <a:lnTo>
                  <a:pt x="2700717" y="1828375"/>
                </a:lnTo>
                <a:lnTo>
                  <a:pt x="2670994" y="1888496"/>
                </a:lnTo>
                <a:lnTo>
                  <a:pt x="2638569" y="1945080"/>
                </a:lnTo>
                <a:lnTo>
                  <a:pt x="2562911" y="2044102"/>
                </a:lnTo>
                <a:lnTo>
                  <a:pt x="2472392" y="2134283"/>
                </a:lnTo>
                <a:lnTo>
                  <a:pt x="2375118" y="2210318"/>
                </a:lnTo>
                <a:lnTo>
                  <a:pt x="2271088" y="2275743"/>
                </a:lnTo>
                <a:lnTo>
                  <a:pt x="2158952" y="2327023"/>
                </a:lnTo>
                <a:lnTo>
                  <a:pt x="2044115" y="2374765"/>
                </a:lnTo>
                <a:lnTo>
                  <a:pt x="1929277" y="2408362"/>
                </a:lnTo>
                <a:lnTo>
                  <a:pt x="1813088" y="2434886"/>
                </a:lnTo>
                <a:lnTo>
                  <a:pt x="1698250" y="2454337"/>
                </a:lnTo>
                <a:lnTo>
                  <a:pt x="1592869" y="2468483"/>
                </a:lnTo>
                <a:lnTo>
                  <a:pt x="1492893" y="2473788"/>
                </a:lnTo>
                <a:lnTo>
                  <a:pt x="1398320" y="2477324"/>
                </a:lnTo>
                <a:lnTo>
                  <a:pt x="1311854" y="2473788"/>
                </a:lnTo>
                <a:lnTo>
                  <a:pt x="1214580" y="2463178"/>
                </a:lnTo>
                <a:lnTo>
                  <a:pt x="1117305" y="2445496"/>
                </a:lnTo>
                <a:lnTo>
                  <a:pt x="1013276" y="2422508"/>
                </a:lnTo>
                <a:lnTo>
                  <a:pt x="911948" y="2388911"/>
                </a:lnTo>
                <a:lnTo>
                  <a:pt x="807919" y="2346473"/>
                </a:lnTo>
                <a:lnTo>
                  <a:pt x="702538" y="2295194"/>
                </a:lnTo>
                <a:lnTo>
                  <a:pt x="602561" y="2238610"/>
                </a:lnTo>
                <a:lnTo>
                  <a:pt x="505287" y="2167880"/>
                </a:lnTo>
                <a:lnTo>
                  <a:pt x="410715" y="2086540"/>
                </a:lnTo>
                <a:lnTo>
                  <a:pt x="324248" y="1998127"/>
                </a:lnTo>
                <a:lnTo>
                  <a:pt x="244537" y="1899105"/>
                </a:lnTo>
                <a:lnTo>
                  <a:pt x="172933" y="1785937"/>
                </a:lnTo>
                <a:lnTo>
                  <a:pt x="114838" y="1662159"/>
                </a:lnTo>
                <a:lnTo>
                  <a:pt x="64850" y="1526003"/>
                </a:lnTo>
                <a:lnTo>
                  <a:pt x="28372" y="1375702"/>
                </a:lnTo>
                <a:lnTo>
                  <a:pt x="14862" y="1299667"/>
                </a:lnTo>
                <a:lnTo>
                  <a:pt x="6755" y="1225400"/>
                </a:lnTo>
                <a:lnTo>
                  <a:pt x="0" y="1149365"/>
                </a:lnTo>
                <a:lnTo>
                  <a:pt x="0" y="1078635"/>
                </a:lnTo>
                <a:lnTo>
                  <a:pt x="4053" y="1007905"/>
                </a:lnTo>
                <a:lnTo>
                  <a:pt x="14862" y="937175"/>
                </a:lnTo>
                <a:lnTo>
                  <a:pt x="25670" y="871749"/>
                </a:lnTo>
                <a:lnTo>
                  <a:pt x="39180" y="809861"/>
                </a:lnTo>
                <a:lnTo>
                  <a:pt x="79711" y="687851"/>
                </a:lnTo>
                <a:lnTo>
                  <a:pt x="133753" y="574683"/>
                </a:lnTo>
                <a:lnTo>
                  <a:pt x="198602" y="466819"/>
                </a:lnTo>
                <a:lnTo>
                  <a:pt x="274260" y="371334"/>
                </a:lnTo>
                <a:lnTo>
                  <a:pt x="356673" y="286457"/>
                </a:lnTo>
                <a:lnTo>
                  <a:pt x="451246" y="212191"/>
                </a:lnTo>
                <a:lnTo>
                  <a:pt x="551222" y="144997"/>
                </a:lnTo>
                <a:lnTo>
                  <a:pt x="659305" y="93718"/>
                </a:lnTo>
                <a:lnTo>
                  <a:pt x="775494" y="51279"/>
                </a:lnTo>
                <a:lnTo>
                  <a:pt x="890332" y="17683"/>
                </a:lnTo>
                <a:lnTo>
                  <a:pt x="1013276" y="3537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rtlCol="0" anchor="ctr">
            <a:noAutofit/>
          </a:bodyPr>
          <a:lstStyle>
            <a:lvl1pPr marL="0" indent="0" algn="ctr">
              <a:buNone/>
              <a:defRPr/>
            </a:lvl1pPr>
          </a:lstStyle>
          <a:p>
            <a:pPr rtl="0"/>
            <a:r>
              <a:rPr lang="ru-RU" noProof="0" dirty="0"/>
              <a:t>Вставьте изображение птицы-символа колонии</a:t>
            </a:r>
          </a:p>
        </p:txBody>
      </p:sp>
      <p:sp>
        <p:nvSpPr>
          <p:cNvPr id="50" name="Рисунок 49">
            <a:extLst>
              <a:ext uri="{FF2B5EF4-FFF2-40B4-BE49-F238E27FC236}">
                <a16:creationId xmlns:a16="http://schemas.microsoft.com/office/drawing/2014/main" xmlns="" id="{F8C97492-F95E-4311-8ED2-BB505061940C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6251330" y="4753273"/>
            <a:ext cx="2651445" cy="1668624"/>
          </a:xfrm>
          <a:custGeom>
            <a:avLst/>
            <a:gdLst>
              <a:gd name="connsiteX0" fmla="*/ 1480791 w 2834809"/>
              <a:gd name="connsiteY0" fmla="*/ 0 h 1784020"/>
              <a:gd name="connsiteX1" fmla="*/ 1653730 w 2834809"/>
              <a:gd name="connsiteY1" fmla="*/ 3880 h 1784020"/>
              <a:gd name="connsiteX2" fmla="*/ 1811652 w 2834809"/>
              <a:gd name="connsiteY2" fmla="*/ 18320 h 1784020"/>
              <a:gd name="connsiteX3" fmla="*/ 1956159 w 2834809"/>
              <a:gd name="connsiteY3" fmla="*/ 39603 h 1784020"/>
              <a:gd name="connsiteX4" fmla="*/ 2089655 w 2834809"/>
              <a:gd name="connsiteY4" fmla="*/ 70984 h 1784020"/>
              <a:gd name="connsiteX5" fmla="*/ 2207733 w 2834809"/>
              <a:gd name="connsiteY5" fmla="*/ 109440 h 1784020"/>
              <a:gd name="connsiteX6" fmla="*/ 2314298 w 2834809"/>
              <a:gd name="connsiteY6" fmla="*/ 153637 h 1784020"/>
              <a:gd name="connsiteX7" fmla="*/ 2413455 w 2834809"/>
              <a:gd name="connsiteY7" fmla="*/ 203986 h 1784020"/>
              <a:gd name="connsiteX8" fmla="*/ 2500797 w 2834809"/>
              <a:gd name="connsiteY8" fmla="*/ 257463 h 1784020"/>
              <a:gd name="connsiteX9" fmla="*/ 2572319 w 2834809"/>
              <a:gd name="connsiteY9" fmla="*/ 314530 h 1784020"/>
              <a:gd name="connsiteX10" fmla="*/ 2638235 w 2834809"/>
              <a:gd name="connsiteY10" fmla="*/ 375775 h 1784020"/>
              <a:gd name="connsiteX11" fmla="*/ 2694037 w 2834809"/>
              <a:gd name="connsiteY11" fmla="*/ 437304 h 1784020"/>
              <a:gd name="connsiteX12" fmla="*/ 2739625 w 2834809"/>
              <a:gd name="connsiteY12" fmla="*/ 498247 h 1784020"/>
              <a:gd name="connsiteX13" fmla="*/ 2773398 w 2834809"/>
              <a:gd name="connsiteY13" fmla="*/ 562317 h 1784020"/>
              <a:gd name="connsiteX14" fmla="*/ 2800660 w 2834809"/>
              <a:gd name="connsiteY14" fmla="*/ 622726 h 1784020"/>
              <a:gd name="connsiteX15" fmla="*/ 2819913 w 2834809"/>
              <a:gd name="connsiteY15" fmla="*/ 684059 h 1784020"/>
              <a:gd name="connsiteX16" fmla="*/ 2830350 w 2834809"/>
              <a:gd name="connsiteY16" fmla="*/ 739347 h 1784020"/>
              <a:gd name="connsiteX17" fmla="*/ 2833380 w 2834809"/>
              <a:gd name="connsiteY17" fmla="*/ 800786 h 1784020"/>
              <a:gd name="connsiteX18" fmla="*/ 2834809 w 2834809"/>
              <a:gd name="connsiteY18" fmla="*/ 865940 h 1784020"/>
              <a:gd name="connsiteX19" fmla="*/ 2826627 w 2834809"/>
              <a:gd name="connsiteY19" fmla="*/ 935734 h 1784020"/>
              <a:gd name="connsiteX20" fmla="*/ 2813140 w 2834809"/>
              <a:gd name="connsiteY20" fmla="*/ 1012319 h 1784020"/>
              <a:gd name="connsiteX21" fmla="*/ 2791744 w 2834809"/>
              <a:gd name="connsiteY21" fmla="*/ 1090699 h 1784020"/>
              <a:gd name="connsiteX22" fmla="*/ 2762236 w 2834809"/>
              <a:gd name="connsiteY22" fmla="*/ 1169132 h 1784020"/>
              <a:gd name="connsiteX23" fmla="*/ 2716707 w 2834809"/>
              <a:gd name="connsiteY23" fmla="*/ 1249414 h 1784020"/>
              <a:gd name="connsiteX24" fmla="*/ 2666972 w 2834809"/>
              <a:gd name="connsiteY24" fmla="*/ 1328415 h 1784020"/>
              <a:gd name="connsiteX25" fmla="*/ 2600612 w 2834809"/>
              <a:gd name="connsiteY25" fmla="*/ 1404039 h 1784020"/>
              <a:gd name="connsiteX26" fmla="*/ 2521735 w 2834809"/>
              <a:gd name="connsiteY26" fmla="*/ 1476693 h 1784020"/>
              <a:gd name="connsiteX27" fmla="*/ 2426333 w 2834809"/>
              <a:gd name="connsiteY27" fmla="*/ 1546840 h 1784020"/>
              <a:gd name="connsiteX28" fmla="*/ 2319813 w 2834809"/>
              <a:gd name="connsiteY28" fmla="*/ 1608561 h 1784020"/>
              <a:gd name="connsiteX29" fmla="*/ 2258140 w 2834809"/>
              <a:gd name="connsiteY29" fmla="*/ 1636861 h 1784020"/>
              <a:gd name="connsiteX30" fmla="*/ 2192261 w 2834809"/>
              <a:gd name="connsiteY30" fmla="*/ 1663881 h 1784020"/>
              <a:gd name="connsiteX31" fmla="*/ 2123977 w 2834809"/>
              <a:gd name="connsiteY31" fmla="*/ 1687647 h 1784020"/>
              <a:gd name="connsiteX32" fmla="*/ 2051487 w 2834809"/>
              <a:gd name="connsiteY32" fmla="*/ 1710134 h 1784020"/>
              <a:gd name="connsiteX33" fmla="*/ 1966780 w 2834809"/>
              <a:gd name="connsiteY33" fmla="*/ 1732264 h 1784020"/>
              <a:gd name="connsiteX34" fmla="*/ 1887478 w 2834809"/>
              <a:gd name="connsiteY34" fmla="*/ 1748475 h 1784020"/>
              <a:gd name="connsiteX35" fmla="*/ 1797862 w 2834809"/>
              <a:gd name="connsiteY35" fmla="*/ 1763228 h 1784020"/>
              <a:gd name="connsiteX36" fmla="*/ 1702036 w 2834809"/>
              <a:gd name="connsiteY36" fmla="*/ 1776932 h 1784020"/>
              <a:gd name="connsiteX37" fmla="*/ 1611314 w 2834809"/>
              <a:gd name="connsiteY37" fmla="*/ 1782103 h 1784020"/>
              <a:gd name="connsiteX38" fmla="*/ 1518187 w 2834809"/>
              <a:gd name="connsiteY38" fmla="*/ 1784020 h 1784020"/>
              <a:gd name="connsiteX39" fmla="*/ 1432669 w 2834809"/>
              <a:gd name="connsiteY39" fmla="*/ 1781529 h 1784020"/>
              <a:gd name="connsiteX40" fmla="*/ 1344947 w 2834809"/>
              <a:gd name="connsiteY40" fmla="*/ 1777527 h 1784020"/>
              <a:gd name="connsiteX41" fmla="*/ 1257024 w 2834809"/>
              <a:gd name="connsiteY41" fmla="*/ 1771782 h 1784020"/>
              <a:gd name="connsiteX42" fmla="*/ 1174707 w 2834809"/>
              <a:gd name="connsiteY42" fmla="*/ 1761860 h 1784020"/>
              <a:gd name="connsiteX43" fmla="*/ 1097996 w 2834809"/>
              <a:gd name="connsiteY43" fmla="*/ 1747761 h 1784020"/>
              <a:gd name="connsiteX44" fmla="*/ 1021184 w 2834809"/>
              <a:gd name="connsiteY44" fmla="*/ 1732790 h 1784020"/>
              <a:gd name="connsiteX45" fmla="*/ 876569 w 2834809"/>
              <a:gd name="connsiteY45" fmla="*/ 1692982 h 1784020"/>
              <a:gd name="connsiteX46" fmla="*/ 735155 w 2834809"/>
              <a:gd name="connsiteY46" fmla="*/ 1645744 h 1784020"/>
              <a:gd name="connsiteX47" fmla="*/ 608959 w 2834809"/>
              <a:gd name="connsiteY47" fmla="*/ 1589688 h 1784020"/>
              <a:gd name="connsiteX48" fmla="*/ 494175 w 2834809"/>
              <a:gd name="connsiteY48" fmla="*/ 1527020 h 1784020"/>
              <a:gd name="connsiteX49" fmla="*/ 394710 w 2834809"/>
              <a:gd name="connsiteY49" fmla="*/ 1456405 h 1784020"/>
              <a:gd name="connsiteX50" fmla="*/ 298947 w 2834809"/>
              <a:gd name="connsiteY50" fmla="*/ 1382715 h 1784020"/>
              <a:gd name="connsiteX51" fmla="*/ 218905 w 2834809"/>
              <a:gd name="connsiteY51" fmla="*/ 1304563 h 1784020"/>
              <a:gd name="connsiteX52" fmla="*/ 150678 w 2834809"/>
              <a:gd name="connsiteY52" fmla="*/ 1223283 h 1784020"/>
              <a:gd name="connsiteX53" fmla="*/ 92664 w 2834809"/>
              <a:gd name="connsiteY53" fmla="*/ 1142590 h 1784020"/>
              <a:gd name="connsiteX54" fmla="*/ 50471 w 2834809"/>
              <a:gd name="connsiteY54" fmla="*/ 1058306 h 1784020"/>
              <a:gd name="connsiteX55" fmla="*/ 18794 w 2834809"/>
              <a:gd name="connsiteY55" fmla="*/ 977222 h 1784020"/>
              <a:gd name="connsiteX56" fmla="*/ 5141 w 2834809"/>
              <a:gd name="connsiteY56" fmla="*/ 894059 h 1784020"/>
              <a:gd name="connsiteX57" fmla="*/ 0 w 2834809"/>
              <a:gd name="connsiteY57" fmla="*/ 814327 h 1784020"/>
              <a:gd name="connsiteX58" fmla="*/ 6876 w 2834809"/>
              <a:gd name="connsiteY58" fmla="*/ 733209 h 1784020"/>
              <a:gd name="connsiteX59" fmla="*/ 36384 w 2834809"/>
              <a:gd name="connsiteY59" fmla="*/ 654775 h 1784020"/>
              <a:gd name="connsiteX60" fmla="*/ 75804 w 2834809"/>
              <a:gd name="connsiteY60" fmla="*/ 574316 h 1784020"/>
              <a:gd name="connsiteX61" fmla="*/ 125841 w 2834809"/>
              <a:gd name="connsiteY61" fmla="*/ 497927 h 1784020"/>
              <a:gd name="connsiteX62" fmla="*/ 194504 w 2834809"/>
              <a:gd name="connsiteY62" fmla="*/ 424686 h 1784020"/>
              <a:gd name="connsiteX63" fmla="*/ 271580 w 2834809"/>
              <a:gd name="connsiteY63" fmla="*/ 354005 h 1784020"/>
              <a:gd name="connsiteX64" fmla="*/ 361577 w 2834809"/>
              <a:gd name="connsiteY64" fmla="*/ 289778 h 1784020"/>
              <a:gd name="connsiteX65" fmla="*/ 464092 w 2834809"/>
              <a:gd name="connsiteY65" fmla="*/ 228519 h 1784020"/>
              <a:gd name="connsiteX66" fmla="*/ 581430 w 2834809"/>
              <a:gd name="connsiteY66" fmla="*/ 172613 h 1784020"/>
              <a:gd name="connsiteX67" fmla="*/ 705579 w 2834809"/>
              <a:gd name="connsiteY67" fmla="*/ 122981 h 1784020"/>
              <a:gd name="connsiteX68" fmla="*/ 840747 w 2834809"/>
              <a:gd name="connsiteY68" fmla="*/ 80906 h 1784020"/>
              <a:gd name="connsiteX69" fmla="*/ 909835 w 2834809"/>
              <a:gd name="connsiteY69" fmla="*/ 64108 h 1784020"/>
              <a:gd name="connsiteX70" fmla="*/ 983129 w 2834809"/>
              <a:gd name="connsiteY70" fmla="*/ 48590 h 1784020"/>
              <a:gd name="connsiteX71" fmla="*/ 1062431 w 2834809"/>
              <a:gd name="connsiteY71" fmla="*/ 32379 h 1784020"/>
              <a:gd name="connsiteX72" fmla="*/ 1142235 w 2834809"/>
              <a:gd name="connsiteY72" fmla="*/ 20524 h 1784020"/>
              <a:gd name="connsiteX73" fmla="*/ 1222341 w 2834809"/>
              <a:gd name="connsiteY73" fmla="*/ 11282 h 1784020"/>
              <a:gd name="connsiteX74" fmla="*/ 1308958 w 2834809"/>
              <a:gd name="connsiteY74" fmla="*/ 5702 h 1784020"/>
              <a:gd name="connsiteX75" fmla="*/ 1393672 w 2834809"/>
              <a:gd name="connsiteY75" fmla="*/ 1224 h 17840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</a:cxnLst>
            <a:rect l="l" t="t" r="r" b="b"/>
            <a:pathLst>
              <a:path w="2834809" h="1784020">
                <a:moveTo>
                  <a:pt x="1480791" y="0"/>
                </a:moveTo>
                <a:lnTo>
                  <a:pt x="1653730" y="3880"/>
                </a:lnTo>
                <a:lnTo>
                  <a:pt x="1811652" y="18320"/>
                </a:lnTo>
                <a:lnTo>
                  <a:pt x="1956159" y="39603"/>
                </a:lnTo>
                <a:lnTo>
                  <a:pt x="2089655" y="70984"/>
                </a:lnTo>
                <a:lnTo>
                  <a:pt x="2207733" y="109440"/>
                </a:lnTo>
                <a:lnTo>
                  <a:pt x="2314298" y="153637"/>
                </a:lnTo>
                <a:lnTo>
                  <a:pt x="2413455" y="203986"/>
                </a:lnTo>
                <a:lnTo>
                  <a:pt x="2500797" y="257463"/>
                </a:lnTo>
                <a:lnTo>
                  <a:pt x="2572319" y="314530"/>
                </a:lnTo>
                <a:lnTo>
                  <a:pt x="2638235" y="375775"/>
                </a:lnTo>
                <a:lnTo>
                  <a:pt x="2694037" y="437304"/>
                </a:lnTo>
                <a:lnTo>
                  <a:pt x="2739625" y="498247"/>
                </a:lnTo>
                <a:lnTo>
                  <a:pt x="2773398" y="562317"/>
                </a:lnTo>
                <a:lnTo>
                  <a:pt x="2800660" y="622726"/>
                </a:lnTo>
                <a:lnTo>
                  <a:pt x="2819913" y="684059"/>
                </a:lnTo>
                <a:lnTo>
                  <a:pt x="2830350" y="739347"/>
                </a:lnTo>
                <a:lnTo>
                  <a:pt x="2833380" y="800786"/>
                </a:lnTo>
                <a:lnTo>
                  <a:pt x="2834809" y="865940"/>
                </a:lnTo>
                <a:lnTo>
                  <a:pt x="2826627" y="935734"/>
                </a:lnTo>
                <a:lnTo>
                  <a:pt x="2813140" y="1012319"/>
                </a:lnTo>
                <a:lnTo>
                  <a:pt x="2791744" y="1090699"/>
                </a:lnTo>
                <a:lnTo>
                  <a:pt x="2762236" y="1169132"/>
                </a:lnTo>
                <a:lnTo>
                  <a:pt x="2716707" y="1249414"/>
                </a:lnTo>
                <a:lnTo>
                  <a:pt x="2666972" y="1328415"/>
                </a:lnTo>
                <a:lnTo>
                  <a:pt x="2600612" y="1404039"/>
                </a:lnTo>
                <a:lnTo>
                  <a:pt x="2521735" y="1476693"/>
                </a:lnTo>
                <a:lnTo>
                  <a:pt x="2426333" y="1546840"/>
                </a:lnTo>
                <a:lnTo>
                  <a:pt x="2319813" y="1608561"/>
                </a:lnTo>
                <a:lnTo>
                  <a:pt x="2258140" y="1636861"/>
                </a:lnTo>
                <a:lnTo>
                  <a:pt x="2192261" y="1663881"/>
                </a:lnTo>
                <a:lnTo>
                  <a:pt x="2123977" y="1687647"/>
                </a:lnTo>
                <a:lnTo>
                  <a:pt x="2051487" y="1710134"/>
                </a:lnTo>
                <a:lnTo>
                  <a:pt x="1966780" y="1732264"/>
                </a:lnTo>
                <a:lnTo>
                  <a:pt x="1887478" y="1748475"/>
                </a:lnTo>
                <a:lnTo>
                  <a:pt x="1797862" y="1763228"/>
                </a:lnTo>
                <a:lnTo>
                  <a:pt x="1702036" y="1776932"/>
                </a:lnTo>
                <a:lnTo>
                  <a:pt x="1611314" y="1782103"/>
                </a:lnTo>
                <a:lnTo>
                  <a:pt x="1518187" y="1784020"/>
                </a:lnTo>
                <a:lnTo>
                  <a:pt x="1432669" y="1781529"/>
                </a:lnTo>
                <a:lnTo>
                  <a:pt x="1344947" y="1777527"/>
                </a:lnTo>
                <a:lnTo>
                  <a:pt x="1257024" y="1771782"/>
                </a:lnTo>
                <a:lnTo>
                  <a:pt x="1174707" y="1761860"/>
                </a:lnTo>
                <a:lnTo>
                  <a:pt x="1097996" y="1747761"/>
                </a:lnTo>
                <a:lnTo>
                  <a:pt x="1021184" y="1732790"/>
                </a:lnTo>
                <a:lnTo>
                  <a:pt x="876569" y="1692982"/>
                </a:lnTo>
                <a:lnTo>
                  <a:pt x="735155" y="1645744"/>
                </a:lnTo>
                <a:lnTo>
                  <a:pt x="608959" y="1589688"/>
                </a:lnTo>
                <a:lnTo>
                  <a:pt x="494175" y="1527020"/>
                </a:lnTo>
                <a:lnTo>
                  <a:pt x="394710" y="1456405"/>
                </a:lnTo>
                <a:lnTo>
                  <a:pt x="298947" y="1382715"/>
                </a:lnTo>
                <a:lnTo>
                  <a:pt x="218905" y="1304563"/>
                </a:lnTo>
                <a:lnTo>
                  <a:pt x="150678" y="1223283"/>
                </a:lnTo>
                <a:lnTo>
                  <a:pt x="92664" y="1142590"/>
                </a:lnTo>
                <a:lnTo>
                  <a:pt x="50471" y="1058306"/>
                </a:lnTo>
                <a:lnTo>
                  <a:pt x="18794" y="977222"/>
                </a:lnTo>
                <a:lnTo>
                  <a:pt x="5141" y="894059"/>
                </a:lnTo>
                <a:lnTo>
                  <a:pt x="0" y="814327"/>
                </a:lnTo>
                <a:lnTo>
                  <a:pt x="6876" y="733209"/>
                </a:lnTo>
                <a:lnTo>
                  <a:pt x="36384" y="654775"/>
                </a:lnTo>
                <a:lnTo>
                  <a:pt x="75804" y="574316"/>
                </a:lnTo>
                <a:lnTo>
                  <a:pt x="125841" y="497927"/>
                </a:lnTo>
                <a:lnTo>
                  <a:pt x="194504" y="424686"/>
                </a:lnTo>
                <a:lnTo>
                  <a:pt x="271580" y="354005"/>
                </a:lnTo>
                <a:lnTo>
                  <a:pt x="361577" y="289778"/>
                </a:lnTo>
                <a:lnTo>
                  <a:pt x="464092" y="228519"/>
                </a:lnTo>
                <a:lnTo>
                  <a:pt x="581430" y="172613"/>
                </a:lnTo>
                <a:lnTo>
                  <a:pt x="705579" y="122981"/>
                </a:lnTo>
                <a:lnTo>
                  <a:pt x="840747" y="80906"/>
                </a:lnTo>
                <a:lnTo>
                  <a:pt x="909835" y="64108"/>
                </a:lnTo>
                <a:lnTo>
                  <a:pt x="983129" y="48590"/>
                </a:lnTo>
                <a:lnTo>
                  <a:pt x="1062431" y="32379"/>
                </a:lnTo>
                <a:lnTo>
                  <a:pt x="1142235" y="20524"/>
                </a:lnTo>
                <a:lnTo>
                  <a:pt x="1222341" y="11282"/>
                </a:lnTo>
                <a:lnTo>
                  <a:pt x="1308958" y="5702"/>
                </a:lnTo>
                <a:lnTo>
                  <a:pt x="1393672" y="1224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rtlCol="0" anchor="ctr">
            <a:noAutofit/>
          </a:bodyPr>
          <a:lstStyle>
            <a:lvl1pPr marL="0" indent="0" algn="ctr">
              <a:buNone/>
              <a:defRPr/>
            </a:lvl1pPr>
          </a:lstStyle>
          <a:p>
            <a:pPr rtl="0"/>
            <a:r>
              <a:rPr lang="ru-RU" noProof="0" dirty="0"/>
              <a:t>Вставьте изображение флага колонии</a:t>
            </a:r>
          </a:p>
        </p:txBody>
      </p:sp>
      <p:sp>
        <p:nvSpPr>
          <p:cNvPr id="51" name="Рисунок 50">
            <a:extLst>
              <a:ext uri="{FF2B5EF4-FFF2-40B4-BE49-F238E27FC236}">
                <a16:creationId xmlns:a16="http://schemas.microsoft.com/office/drawing/2014/main" xmlns="" id="{D169D0C1-928A-42BF-9947-5C106345046C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8736513" y="3632138"/>
            <a:ext cx="2726350" cy="2002690"/>
          </a:xfrm>
          <a:custGeom>
            <a:avLst/>
            <a:gdLst>
              <a:gd name="connsiteX0" fmla="*/ 1367800 w 2726350"/>
              <a:gd name="connsiteY0" fmla="*/ 0 h 2002690"/>
              <a:gd name="connsiteX1" fmla="*/ 1460309 w 2726350"/>
              <a:gd name="connsiteY1" fmla="*/ 2859 h 2002690"/>
              <a:gd name="connsiteX2" fmla="*/ 1558103 w 2726350"/>
              <a:gd name="connsiteY2" fmla="*/ 7148 h 2002690"/>
              <a:gd name="connsiteX3" fmla="*/ 1661184 w 2726350"/>
              <a:gd name="connsiteY3" fmla="*/ 18583 h 2002690"/>
              <a:gd name="connsiteX4" fmla="*/ 1773515 w 2726350"/>
              <a:gd name="connsiteY4" fmla="*/ 34308 h 2002690"/>
              <a:gd name="connsiteX5" fmla="*/ 1887168 w 2726350"/>
              <a:gd name="connsiteY5" fmla="*/ 55750 h 2002690"/>
              <a:gd name="connsiteX6" fmla="*/ 1999499 w 2726350"/>
              <a:gd name="connsiteY6" fmla="*/ 82910 h 2002690"/>
              <a:gd name="connsiteX7" fmla="*/ 2111831 w 2726350"/>
              <a:gd name="connsiteY7" fmla="*/ 121505 h 2002690"/>
              <a:gd name="connsiteX8" fmla="*/ 2221519 w 2726350"/>
              <a:gd name="connsiteY8" fmla="*/ 162960 h 2002690"/>
              <a:gd name="connsiteX9" fmla="*/ 2323279 w 2726350"/>
              <a:gd name="connsiteY9" fmla="*/ 215850 h 2002690"/>
              <a:gd name="connsiteX10" fmla="*/ 2418430 w 2726350"/>
              <a:gd name="connsiteY10" fmla="*/ 277318 h 2002690"/>
              <a:gd name="connsiteX11" fmla="*/ 2506973 w 2726350"/>
              <a:gd name="connsiteY11" fmla="*/ 350221 h 2002690"/>
              <a:gd name="connsiteX12" fmla="*/ 2580980 w 2726350"/>
              <a:gd name="connsiteY12" fmla="*/ 430271 h 2002690"/>
              <a:gd name="connsiteX13" fmla="*/ 2612697 w 2726350"/>
              <a:gd name="connsiteY13" fmla="*/ 476014 h 2002690"/>
              <a:gd name="connsiteX14" fmla="*/ 2641771 w 2726350"/>
              <a:gd name="connsiteY14" fmla="*/ 524616 h 2002690"/>
              <a:gd name="connsiteX15" fmla="*/ 2665559 w 2726350"/>
              <a:gd name="connsiteY15" fmla="*/ 574648 h 2002690"/>
              <a:gd name="connsiteX16" fmla="*/ 2686703 w 2726350"/>
              <a:gd name="connsiteY16" fmla="*/ 627538 h 2002690"/>
              <a:gd name="connsiteX17" fmla="*/ 2705205 w 2726350"/>
              <a:gd name="connsiteY17" fmla="*/ 689006 h 2002690"/>
              <a:gd name="connsiteX18" fmla="*/ 2715778 w 2726350"/>
              <a:gd name="connsiteY18" fmla="*/ 746184 h 2002690"/>
              <a:gd name="connsiteX19" fmla="*/ 2722385 w 2726350"/>
              <a:gd name="connsiteY19" fmla="*/ 810511 h 2002690"/>
              <a:gd name="connsiteX20" fmla="*/ 2726350 w 2726350"/>
              <a:gd name="connsiteY20" fmla="*/ 879125 h 2002690"/>
              <a:gd name="connsiteX21" fmla="*/ 2718421 w 2726350"/>
              <a:gd name="connsiteY21" fmla="*/ 943452 h 2002690"/>
              <a:gd name="connsiteX22" fmla="*/ 2705205 w 2726350"/>
              <a:gd name="connsiteY22" fmla="*/ 1009207 h 2002690"/>
              <a:gd name="connsiteX23" fmla="*/ 2686703 w 2726350"/>
              <a:gd name="connsiteY23" fmla="*/ 1069245 h 2002690"/>
              <a:gd name="connsiteX24" fmla="*/ 2665559 w 2726350"/>
              <a:gd name="connsiteY24" fmla="*/ 1130712 h 2002690"/>
              <a:gd name="connsiteX25" fmla="*/ 2641771 w 2726350"/>
              <a:gd name="connsiteY25" fmla="*/ 1192180 h 2002690"/>
              <a:gd name="connsiteX26" fmla="*/ 2612697 w 2726350"/>
              <a:gd name="connsiteY26" fmla="*/ 1249359 h 2002690"/>
              <a:gd name="connsiteX27" fmla="*/ 2578337 w 2726350"/>
              <a:gd name="connsiteY27" fmla="*/ 1302249 h 2002690"/>
              <a:gd name="connsiteX28" fmla="*/ 2542655 w 2726350"/>
              <a:gd name="connsiteY28" fmla="*/ 1355139 h 2002690"/>
              <a:gd name="connsiteX29" fmla="*/ 2458076 w 2726350"/>
              <a:gd name="connsiteY29" fmla="*/ 1453773 h 2002690"/>
              <a:gd name="connsiteX30" fmla="*/ 2362925 w 2726350"/>
              <a:gd name="connsiteY30" fmla="*/ 1549548 h 2002690"/>
              <a:gd name="connsiteX31" fmla="*/ 2257201 w 2726350"/>
              <a:gd name="connsiteY31" fmla="*/ 1633887 h 2002690"/>
              <a:gd name="connsiteX32" fmla="*/ 2143548 w 2726350"/>
              <a:gd name="connsiteY32" fmla="*/ 1709649 h 2002690"/>
              <a:gd name="connsiteX33" fmla="*/ 2020644 w 2726350"/>
              <a:gd name="connsiteY33" fmla="*/ 1773975 h 2002690"/>
              <a:gd name="connsiteX34" fmla="*/ 1893776 w 2726350"/>
              <a:gd name="connsiteY34" fmla="*/ 1835442 h 2002690"/>
              <a:gd name="connsiteX35" fmla="*/ 1762943 w 2726350"/>
              <a:gd name="connsiteY35" fmla="*/ 1885474 h 2002690"/>
              <a:gd name="connsiteX36" fmla="*/ 1629467 w 2726350"/>
              <a:gd name="connsiteY36" fmla="*/ 1926928 h 2002690"/>
              <a:gd name="connsiteX37" fmla="*/ 1498633 w 2726350"/>
              <a:gd name="connsiteY37" fmla="*/ 1961236 h 2002690"/>
              <a:gd name="connsiteX38" fmla="*/ 1365157 w 2726350"/>
              <a:gd name="connsiteY38" fmla="*/ 1984107 h 2002690"/>
              <a:gd name="connsiteX39" fmla="*/ 1238289 w 2726350"/>
              <a:gd name="connsiteY39" fmla="*/ 1999831 h 2002690"/>
              <a:gd name="connsiteX40" fmla="*/ 1111420 w 2726350"/>
              <a:gd name="connsiteY40" fmla="*/ 2002690 h 2002690"/>
              <a:gd name="connsiteX41" fmla="*/ 991160 w 2726350"/>
              <a:gd name="connsiteY41" fmla="*/ 1999831 h 2002690"/>
              <a:gd name="connsiteX42" fmla="*/ 870899 w 2726350"/>
              <a:gd name="connsiteY42" fmla="*/ 1988396 h 2002690"/>
              <a:gd name="connsiteX43" fmla="*/ 758568 w 2726350"/>
              <a:gd name="connsiteY43" fmla="*/ 1961236 h 2002690"/>
              <a:gd name="connsiteX44" fmla="*/ 644915 w 2726350"/>
              <a:gd name="connsiteY44" fmla="*/ 1926928 h 2002690"/>
              <a:gd name="connsiteX45" fmla="*/ 539191 w 2726350"/>
              <a:gd name="connsiteY45" fmla="*/ 1885474 h 2002690"/>
              <a:gd name="connsiteX46" fmla="*/ 441396 w 2726350"/>
              <a:gd name="connsiteY46" fmla="*/ 1831154 h 2002690"/>
              <a:gd name="connsiteX47" fmla="*/ 348888 w 2726350"/>
              <a:gd name="connsiteY47" fmla="*/ 1771116 h 2002690"/>
              <a:gd name="connsiteX48" fmla="*/ 268274 w 2726350"/>
              <a:gd name="connsiteY48" fmla="*/ 1702501 h 2002690"/>
              <a:gd name="connsiteX49" fmla="*/ 194267 w 2726350"/>
              <a:gd name="connsiteY49" fmla="*/ 1625310 h 2002690"/>
              <a:gd name="connsiteX50" fmla="*/ 130833 w 2726350"/>
              <a:gd name="connsiteY50" fmla="*/ 1538112 h 2002690"/>
              <a:gd name="connsiteX51" fmla="*/ 77971 w 2726350"/>
              <a:gd name="connsiteY51" fmla="*/ 1446626 h 2002690"/>
              <a:gd name="connsiteX52" fmla="*/ 38325 w 2726350"/>
              <a:gd name="connsiteY52" fmla="*/ 1347992 h 2002690"/>
              <a:gd name="connsiteX53" fmla="*/ 25109 w 2726350"/>
              <a:gd name="connsiteY53" fmla="*/ 1297961 h 2002690"/>
              <a:gd name="connsiteX54" fmla="*/ 14537 w 2726350"/>
              <a:gd name="connsiteY54" fmla="*/ 1245070 h 2002690"/>
              <a:gd name="connsiteX55" fmla="*/ 3965 w 2726350"/>
              <a:gd name="connsiteY55" fmla="*/ 1187891 h 2002690"/>
              <a:gd name="connsiteX56" fmla="*/ 0 w 2726350"/>
              <a:gd name="connsiteY56" fmla="*/ 1130712 h 2002690"/>
              <a:gd name="connsiteX57" fmla="*/ 0 w 2726350"/>
              <a:gd name="connsiteY57" fmla="*/ 1073534 h 2002690"/>
              <a:gd name="connsiteX58" fmla="*/ 6608 w 2726350"/>
              <a:gd name="connsiteY58" fmla="*/ 1012066 h 2002690"/>
              <a:gd name="connsiteX59" fmla="*/ 14537 w 2726350"/>
              <a:gd name="connsiteY59" fmla="*/ 952028 h 2002690"/>
              <a:gd name="connsiteX60" fmla="*/ 27752 w 2726350"/>
              <a:gd name="connsiteY60" fmla="*/ 890561 h 2002690"/>
              <a:gd name="connsiteX61" fmla="*/ 63434 w 2726350"/>
              <a:gd name="connsiteY61" fmla="*/ 769056 h 2002690"/>
              <a:gd name="connsiteX62" fmla="*/ 112331 w 2726350"/>
              <a:gd name="connsiteY62" fmla="*/ 658987 h 2002690"/>
              <a:gd name="connsiteX63" fmla="*/ 169158 w 2726350"/>
              <a:gd name="connsiteY63" fmla="*/ 558924 h 2002690"/>
              <a:gd name="connsiteX64" fmla="*/ 239200 w 2726350"/>
              <a:gd name="connsiteY64" fmla="*/ 467437 h 2002690"/>
              <a:gd name="connsiteX65" fmla="*/ 317171 w 2726350"/>
              <a:gd name="connsiteY65" fmla="*/ 387387 h 2002690"/>
              <a:gd name="connsiteX66" fmla="*/ 401750 w 2726350"/>
              <a:gd name="connsiteY66" fmla="*/ 315913 h 2002690"/>
              <a:gd name="connsiteX67" fmla="*/ 494258 w 2726350"/>
              <a:gd name="connsiteY67" fmla="*/ 250158 h 2002690"/>
              <a:gd name="connsiteX68" fmla="*/ 589410 w 2726350"/>
              <a:gd name="connsiteY68" fmla="*/ 192979 h 2002690"/>
              <a:gd name="connsiteX69" fmla="*/ 687204 w 2726350"/>
              <a:gd name="connsiteY69" fmla="*/ 147236 h 2002690"/>
              <a:gd name="connsiteX70" fmla="*/ 790285 w 2726350"/>
              <a:gd name="connsiteY70" fmla="*/ 105781 h 2002690"/>
              <a:gd name="connsiteX71" fmla="*/ 892044 w 2726350"/>
              <a:gd name="connsiteY71" fmla="*/ 71474 h 2002690"/>
              <a:gd name="connsiteX72" fmla="*/ 991160 w 2726350"/>
              <a:gd name="connsiteY72" fmla="*/ 44314 h 2002690"/>
              <a:gd name="connsiteX73" fmla="*/ 1092919 w 2726350"/>
              <a:gd name="connsiteY73" fmla="*/ 25731 h 2002690"/>
              <a:gd name="connsiteX74" fmla="*/ 1188070 w 2726350"/>
              <a:gd name="connsiteY74" fmla="*/ 11436 h 2002690"/>
              <a:gd name="connsiteX75" fmla="*/ 1283221 w 2726350"/>
              <a:gd name="connsiteY75" fmla="*/ 2859 h 20026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</a:cxnLst>
            <a:rect l="l" t="t" r="r" b="b"/>
            <a:pathLst>
              <a:path w="2726350" h="2002690">
                <a:moveTo>
                  <a:pt x="1367800" y="0"/>
                </a:moveTo>
                <a:lnTo>
                  <a:pt x="1460309" y="2859"/>
                </a:lnTo>
                <a:lnTo>
                  <a:pt x="1558103" y="7148"/>
                </a:lnTo>
                <a:lnTo>
                  <a:pt x="1661184" y="18583"/>
                </a:lnTo>
                <a:lnTo>
                  <a:pt x="1773515" y="34308"/>
                </a:lnTo>
                <a:lnTo>
                  <a:pt x="1887168" y="55750"/>
                </a:lnTo>
                <a:lnTo>
                  <a:pt x="1999499" y="82910"/>
                </a:lnTo>
                <a:lnTo>
                  <a:pt x="2111831" y="121505"/>
                </a:lnTo>
                <a:lnTo>
                  <a:pt x="2221519" y="162960"/>
                </a:lnTo>
                <a:lnTo>
                  <a:pt x="2323279" y="215850"/>
                </a:lnTo>
                <a:lnTo>
                  <a:pt x="2418430" y="277318"/>
                </a:lnTo>
                <a:lnTo>
                  <a:pt x="2506973" y="350221"/>
                </a:lnTo>
                <a:lnTo>
                  <a:pt x="2580980" y="430271"/>
                </a:lnTo>
                <a:lnTo>
                  <a:pt x="2612697" y="476014"/>
                </a:lnTo>
                <a:lnTo>
                  <a:pt x="2641771" y="524616"/>
                </a:lnTo>
                <a:lnTo>
                  <a:pt x="2665559" y="574648"/>
                </a:lnTo>
                <a:lnTo>
                  <a:pt x="2686703" y="627538"/>
                </a:lnTo>
                <a:lnTo>
                  <a:pt x="2705205" y="689006"/>
                </a:lnTo>
                <a:lnTo>
                  <a:pt x="2715778" y="746184"/>
                </a:lnTo>
                <a:lnTo>
                  <a:pt x="2722385" y="810511"/>
                </a:lnTo>
                <a:lnTo>
                  <a:pt x="2726350" y="879125"/>
                </a:lnTo>
                <a:lnTo>
                  <a:pt x="2718421" y="943452"/>
                </a:lnTo>
                <a:lnTo>
                  <a:pt x="2705205" y="1009207"/>
                </a:lnTo>
                <a:lnTo>
                  <a:pt x="2686703" y="1069245"/>
                </a:lnTo>
                <a:lnTo>
                  <a:pt x="2665559" y="1130712"/>
                </a:lnTo>
                <a:lnTo>
                  <a:pt x="2641771" y="1192180"/>
                </a:lnTo>
                <a:lnTo>
                  <a:pt x="2612697" y="1249359"/>
                </a:lnTo>
                <a:lnTo>
                  <a:pt x="2578337" y="1302249"/>
                </a:lnTo>
                <a:lnTo>
                  <a:pt x="2542655" y="1355139"/>
                </a:lnTo>
                <a:lnTo>
                  <a:pt x="2458076" y="1453773"/>
                </a:lnTo>
                <a:lnTo>
                  <a:pt x="2362925" y="1549548"/>
                </a:lnTo>
                <a:lnTo>
                  <a:pt x="2257201" y="1633887"/>
                </a:lnTo>
                <a:lnTo>
                  <a:pt x="2143548" y="1709649"/>
                </a:lnTo>
                <a:lnTo>
                  <a:pt x="2020644" y="1773975"/>
                </a:lnTo>
                <a:lnTo>
                  <a:pt x="1893776" y="1835442"/>
                </a:lnTo>
                <a:lnTo>
                  <a:pt x="1762943" y="1885474"/>
                </a:lnTo>
                <a:lnTo>
                  <a:pt x="1629467" y="1926928"/>
                </a:lnTo>
                <a:lnTo>
                  <a:pt x="1498633" y="1961236"/>
                </a:lnTo>
                <a:lnTo>
                  <a:pt x="1365157" y="1984107"/>
                </a:lnTo>
                <a:lnTo>
                  <a:pt x="1238289" y="1999831"/>
                </a:lnTo>
                <a:lnTo>
                  <a:pt x="1111420" y="2002690"/>
                </a:lnTo>
                <a:lnTo>
                  <a:pt x="991160" y="1999831"/>
                </a:lnTo>
                <a:lnTo>
                  <a:pt x="870899" y="1988396"/>
                </a:lnTo>
                <a:lnTo>
                  <a:pt x="758568" y="1961236"/>
                </a:lnTo>
                <a:lnTo>
                  <a:pt x="644915" y="1926928"/>
                </a:lnTo>
                <a:lnTo>
                  <a:pt x="539191" y="1885474"/>
                </a:lnTo>
                <a:lnTo>
                  <a:pt x="441396" y="1831154"/>
                </a:lnTo>
                <a:lnTo>
                  <a:pt x="348888" y="1771116"/>
                </a:lnTo>
                <a:lnTo>
                  <a:pt x="268274" y="1702501"/>
                </a:lnTo>
                <a:lnTo>
                  <a:pt x="194267" y="1625310"/>
                </a:lnTo>
                <a:lnTo>
                  <a:pt x="130833" y="1538112"/>
                </a:lnTo>
                <a:lnTo>
                  <a:pt x="77971" y="1446626"/>
                </a:lnTo>
                <a:lnTo>
                  <a:pt x="38325" y="1347992"/>
                </a:lnTo>
                <a:lnTo>
                  <a:pt x="25109" y="1297961"/>
                </a:lnTo>
                <a:lnTo>
                  <a:pt x="14537" y="1245070"/>
                </a:lnTo>
                <a:lnTo>
                  <a:pt x="3965" y="1187891"/>
                </a:lnTo>
                <a:lnTo>
                  <a:pt x="0" y="1130712"/>
                </a:lnTo>
                <a:lnTo>
                  <a:pt x="0" y="1073534"/>
                </a:lnTo>
                <a:lnTo>
                  <a:pt x="6608" y="1012066"/>
                </a:lnTo>
                <a:lnTo>
                  <a:pt x="14537" y="952028"/>
                </a:lnTo>
                <a:lnTo>
                  <a:pt x="27752" y="890561"/>
                </a:lnTo>
                <a:lnTo>
                  <a:pt x="63434" y="769056"/>
                </a:lnTo>
                <a:lnTo>
                  <a:pt x="112331" y="658987"/>
                </a:lnTo>
                <a:lnTo>
                  <a:pt x="169158" y="558924"/>
                </a:lnTo>
                <a:lnTo>
                  <a:pt x="239200" y="467437"/>
                </a:lnTo>
                <a:lnTo>
                  <a:pt x="317171" y="387387"/>
                </a:lnTo>
                <a:lnTo>
                  <a:pt x="401750" y="315913"/>
                </a:lnTo>
                <a:lnTo>
                  <a:pt x="494258" y="250158"/>
                </a:lnTo>
                <a:lnTo>
                  <a:pt x="589410" y="192979"/>
                </a:lnTo>
                <a:lnTo>
                  <a:pt x="687204" y="147236"/>
                </a:lnTo>
                <a:lnTo>
                  <a:pt x="790285" y="105781"/>
                </a:lnTo>
                <a:lnTo>
                  <a:pt x="892044" y="71474"/>
                </a:lnTo>
                <a:lnTo>
                  <a:pt x="991160" y="44314"/>
                </a:lnTo>
                <a:lnTo>
                  <a:pt x="1092919" y="25731"/>
                </a:lnTo>
                <a:lnTo>
                  <a:pt x="1188070" y="11436"/>
                </a:lnTo>
                <a:lnTo>
                  <a:pt x="1283221" y="285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rtlCol="0" anchor="ctr">
            <a:noAutofit/>
          </a:bodyPr>
          <a:lstStyle>
            <a:lvl1pPr marL="0" indent="0" algn="ctr">
              <a:buNone/>
              <a:defRPr/>
            </a:lvl1pPr>
          </a:lstStyle>
          <a:p>
            <a:pPr rtl="0"/>
            <a:r>
              <a:rPr lang="ru-RU" noProof="0" dirty="0"/>
              <a:t>Вставьте изображение знаменитости</a:t>
            </a:r>
          </a:p>
        </p:txBody>
      </p:sp>
      <p:sp>
        <p:nvSpPr>
          <p:cNvPr id="49" name="Рисунок 48">
            <a:extLst>
              <a:ext uri="{FF2B5EF4-FFF2-40B4-BE49-F238E27FC236}">
                <a16:creationId xmlns:a16="http://schemas.microsoft.com/office/drawing/2014/main" xmlns="" id="{C75822EB-D396-4CEF-ABDF-76D6FA179833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7378537" y="908939"/>
            <a:ext cx="3881839" cy="2851475"/>
          </a:xfrm>
          <a:custGeom>
            <a:avLst/>
            <a:gdLst>
              <a:gd name="connsiteX0" fmla="*/ 1947505 w 3881839"/>
              <a:gd name="connsiteY0" fmla="*/ 0 h 2851475"/>
              <a:gd name="connsiteX1" fmla="*/ 2079221 w 3881839"/>
              <a:gd name="connsiteY1" fmla="*/ 4071 h 2851475"/>
              <a:gd name="connsiteX2" fmla="*/ 2218462 w 3881839"/>
              <a:gd name="connsiteY2" fmla="*/ 10177 h 2851475"/>
              <a:gd name="connsiteX3" fmla="*/ 2365231 w 3881839"/>
              <a:gd name="connsiteY3" fmla="*/ 26459 h 2851475"/>
              <a:gd name="connsiteX4" fmla="*/ 2525171 w 3881839"/>
              <a:gd name="connsiteY4" fmla="*/ 48848 h 2851475"/>
              <a:gd name="connsiteX5" fmla="*/ 2686993 w 3881839"/>
              <a:gd name="connsiteY5" fmla="*/ 79377 h 2851475"/>
              <a:gd name="connsiteX6" fmla="*/ 2846933 w 3881839"/>
              <a:gd name="connsiteY6" fmla="*/ 118048 h 2851475"/>
              <a:gd name="connsiteX7" fmla="*/ 3006873 w 3881839"/>
              <a:gd name="connsiteY7" fmla="*/ 173002 h 2851475"/>
              <a:gd name="connsiteX8" fmla="*/ 3163050 w 3881839"/>
              <a:gd name="connsiteY8" fmla="*/ 232026 h 2851475"/>
              <a:gd name="connsiteX9" fmla="*/ 3307936 w 3881839"/>
              <a:gd name="connsiteY9" fmla="*/ 307333 h 2851475"/>
              <a:gd name="connsiteX10" fmla="*/ 3443415 w 3881839"/>
              <a:gd name="connsiteY10" fmla="*/ 394851 h 2851475"/>
              <a:gd name="connsiteX11" fmla="*/ 3569486 w 3881839"/>
              <a:gd name="connsiteY11" fmla="*/ 498652 h 2851475"/>
              <a:gd name="connsiteX12" fmla="*/ 3674858 w 3881839"/>
              <a:gd name="connsiteY12" fmla="*/ 612630 h 2851475"/>
              <a:gd name="connsiteX13" fmla="*/ 3720017 w 3881839"/>
              <a:gd name="connsiteY13" fmla="*/ 677760 h 2851475"/>
              <a:gd name="connsiteX14" fmla="*/ 3761414 w 3881839"/>
              <a:gd name="connsiteY14" fmla="*/ 746960 h 2851475"/>
              <a:gd name="connsiteX15" fmla="*/ 3795283 w 3881839"/>
              <a:gd name="connsiteY15" fmla="*/ 818196 h 2851475"/>
              <a:gd name="connsiteX16" fmla="*/ 3825390 w 3881839"/>
              <a:gd name="connsiteY16" fmla="*/ 893503 h 2851475"/>
              <a:gd name="connsiteX17" fmla="*/ 3851733 w 3881839"/>
              <a:gd name="connsiteY17" fmla="*/ 981021 h 2851475"/>
              <a:gd name="connsiteX18" fmla="*/ 3866786 w 3881839"/>
              <a:gd name="connsiteY18" fmla="*/ 1062434 h 2851475"/>
              <a:gd name="connsiteX19" fmla="*/ 3876194 w 3881839"/>
              <a:gd name="connsiteY19" fmla="*/ 1154023 h 2851475"/>
              <a:gd name="connsiteX20" fmla="*/ 3881839 w 3881839"/>
              <a:gd name="connsiteY20" fmla="*/ 1251718 h 2851475"/>
              <a:gd name="connsiteX21" fmla="*/ 3870549 w 3881839"/>
              <a:gd name="connsiteY21" fmla="*/ 1343307 h 2851475"/>
              <a:gd name="connsiteX22" fmla="*/ 3851733 w 3881839"/>
              <a:gd name="connsiteY22" fmla="*/ 1436932 h 2851475"/>
              <a:gd name="connsiteX23" fmla="*/ 3825390 w 3881839"/>
              <a:gd name="connsiteY23" fmla="*/ 1522415 h 2851475"/>
              <a:gd name="connsiteX24" fmla="*/ 3795283 w 3881839"/>
              <a:gd name="connsiteY24" fmla="*/ 1609934 h 2851475"/>
              <a:gd name="connsiteX25" fmla="*/ 3761414 w 3881839"/>
              <a:gd name="connsiteY25" fmla="*/ 1697452 h 2851475"/>
              <a:gd name="connsiteX26" fmla="*/ 3720017 w 3881839"/>
              <a:gd name="connsiteY26" fmla="*/ 1778865 h 2851475"/>
              <a:gd name="connsiteX27" fmla="*/ 3671094 w 3881839"/>
              <a:gd name="connsiteY27" fmla="*/ 1854171 h 2851475"/>
              <a:gd name="connsiteX28" fmla="*/ 3620290 w 3881839"/>
              <a:gd name="connsiteY28" fmla="*/ 1929478 h 2851475"/>
              <a:gd name="connsiteX29" fmla="*/ 3499864 w 3881839"/>
              <a:gd name="connsiteY29" fmla="*/ 2069915 h 2851475"/>
              <a:gd name="connsiteX30" fmla="*/ 3364386 w 3881839"/>
              <a:gd name="connsiteY30" fmla="*/ 2206281 h 2851475"/>
              <a:gd name="connsiteX31" fmla="*/ 3213854 w 3881839"/>
              <a:gd name="connsiteY31" fmla="*/ 2326364 h 2851475"/>
              <a:gd name="connsiteX32" fmla="*/ 3052032 w 3881839"/>
              <a:gd name="connsiteY32" fmla="*/ 2434236 h 2851475"/>
              <a:gd name="connsiteX33" fmla="*/ 2877039 w 3881839"/>
              <a:gd name="connsiteY33" fmla="*/ 2525825 h 2851475"/>
              <a:gd name="connsiteX34" fmla="*/ 2696401 w 3881839"/>
              <a:gd name="connsiteY34" fmla="*/ 2613343 h 2851475"/>
              <a:gd name="connsiteX35" fmla="*/ 2510118 w 3881839"/>
              <a:gd name="connsiteY35" fmla="*/ 2684579 h 2851475"/>
              <a:gd name="connsiteX36" fmla="*/ 2320072 w 3881839"/>
              <a:gd name="connsiteY36" fmla="*/ 2743603 h 2851475"/>
              <a:gd name="connsiteX37" fmla="*/ 2133788 w 3881839"/>
              <a:gd name="connsiteY37" fmla="*/ 2792451 h 2851475"/>
              <a:gd name="connsiteX38" fmla="*/ 1943742 w 3881839"/>
              <a:gd name="connsiteY38" fmla="*/ 2825016 h 2851475"/>
              <a:gd name="connsiteX39" fmla="*/ 1763104 w 3881839"/>
              <a:gd name="connsiteY39" fmla="*/ 2847404 h 2851475"/>
              <a:gd name="connsiteX40" fmla="*/ 1582466 w 3881839"/>
              <a:gd name="connsiteY40" fmla="*/ 2851475 h 2851475"/>
              <a:gd name="connsiteX41" fmla="*/ 1411236 w 3881839"/>
              <a:gd name="connsiteY41" fmla="*/ 2847404 h 2851475"/>
              <a:gd name="connsiteX42" fmla="*/ 1240006 w 3881839"/>
              <a:gd name="connsiteY42" fmla="*/ 2831122 h 2851475"/>
              <a:gd name="connsiteX43" fmla="*/ 1080066 w 3881839"/>
              <a:gd name="connsiteY43" fmla="*/ 2792451 h 2851475"/>
              <a:gd name="connsiteX44" fmla="*/ 918244 w 3881839"/>
              <a:gd name="connsiteY44" fmla="*/ 2743603 h 2851475"/>
              <a:gd name="connsiteX45" fmla="*/ 767712 w 3881839"/>
              <a:gd name="connsiteY45" fmla="*/ 2684579 h 2851475"/>
              <a:gd name="connsiteX46" fmla="*/ 628471 w 3881839"/>
              <a:gd name="connsiteY46" fmla="*/ 2607237 h 2851475"/>
              <a:gd name="connsiteX47" fmla="*/ 496755 w 3881839"/>
              <a:gd name="connsiteY47" fmla="*/ 2521754 h 2851475"/>
              <a:gd name="connsiteX48" fmla="*/ 381975 w 3881839"/>
              <a:gd name="connsiteY48" fmla="*/ 2424059 h 2851475"/>
              <a:gd name="connsiteX49" fmla="*/ 276602 w 3881839"/>
              <a:gd name="connsiteY49" fmla="*/ 2314152 h 2851475"/>
              <a:gd name="connsiteX50" fmla="*/ 186283 w 3881839"/>
              <a:gd name="connsiteY50" fmla="*/ 2189998 h 2851475"/>
              <a:gd name="connsiteX51" fmla="*/ 111017 w 3881839"/>
              <a:gd name="connsiteY51" fmla="*/ 2059738 h 2851475"/>
              <a:gd name="connsiteX52" fmla="*/ 54568 w 3881839"/>
              <a:gd name="connsiteY52" fmla="*/ 1919301 h 2851475"/>
              <a:gd name="connsiteX53" fmla="*/ 35752 w 3881839"/>
              <a:gd name="connsiteY53" fmla="*/ 1848065 h 2851475"/>
              <a:gd name="connsiteX54" fmla="*/ 20698 w 3881839"/>
              <a:gd name="connsiteY54" fmla="*/ 1772759 h 2851475"/>
              <a:gd name="connsiteX55" fmla="*/ 5645 w 3881839"/>
              <a:gd name="connsiteY55" fmla="*/ 1691346 h 2851475"/>
              <a:gd name="connsiteX56" fmla="*/ 0 w 3881839"/>
              <a:gd name="connsiteY56" fmla="*/ 1609934 h 2851475"/>
              <a:gd name="connsiteX57" fmla="*/ 0 w 3881839"/>
              <a:gd name="connsiteY57" fmla="*/ 1528521 h 2851475"/>
              <a:gd name="connsiteX58" fmla="*/ 9408 w 3881839"/>
              <a:gd name="connsiteY58" fmla="*/ 1441003 h 2851475"/>
              <a:gd name="connsiteX59" fmla="*/ 20698 w 3881839"/>
              <a:gd name="connsiteY59" fmla="*/ 1355519 h 2851475"/>
              <a:gd name="connsiteX60" fmla="*/ 39515 w 3881839"/>
              <a:gd name="connsiteY60" fmla="*/ 1268001 h 2851475"/>
              <a:gd name="connsiteX61" fmla="*/ 90319 w 3881839"/>
              <a:gd name="connsiteY61" fmla="*/ 1094999 h 2851475"/>
              <a:gd name="connsiteX62" fmla="*/ 159940 w 3881839"/>
              <a:gd name="connsiteY62" fmla="*/ 938280 h 2851475"/>
              <a:gd name="connsiteX63" fmla="*/ 240851 w 3881839"/>
              <a:gd name="connsiteY63" fmla="*/ 795808 h 2851475"/>
              <a:gd name="connsiteX64" fmla="*/ 340578 w 3881839"/>
              <a:gd name="connsiteY64" fmla="*/ 665548 h 2851475"/>
              <a:gd name="connsiteX65" fmla="*/ 451596 w 3881839"/>
              <a:gd name="connsiteY65" fmla="*/ 551570 h 2851475"/>
              <a:gd name="connsiteX66" fmla="*/ 572021 w 3881839"/>
              <a:gd name="connsiteY66" fmla="*/ 449805 h 2851475"/>
              <a:gd name="connsiteX67" fmla="*/ 703736 w 3881839"/>
              <a:gd name="connsiteY67" fmla="*/ 356180 h 2851475"/>
              <a:gd name="connsiteX68" fmla="*/ 839215 w 3881839"/>
              <a:gd name="connsiteY68" fmla="*/ 274768 h 2851475"/>
              <a:gd name="connsiteX69" fmla="*/ 978457 w 3881839"/>
              <a:gd name="connsiteY69" fmla="*/ 209637 h 2851475"/>
              <a:gd name="connsiteX70" fmla="*/ 1125225 w 3881839"/>
              <a:gd name="connsiteY70" fmla="*/ 150613 h 2851475"/>
              <a:gd name="connsiteX71" fmla="*/ 1270112 w 3881839"/>
              <a:gd name="connsiteY71" fmla="*/ 101766 h 2851475"/>
              <a:gd name="connsiteX72" fmla="*/ 1411236 w 3881839"/>
              <a:gd name="connsiteY72" fmla="*/ 63095 h 2851475"/>
              <a:gd name="connsiteX73" fmla="*/ 1556123 w 3881839"/>
              <a:gd name="connsiteY73" fmla="*/ 36636 h 2851475"/>
              <a:gd name="connsiteX74" fmla="*/ 1691601 w 3881839"/>
              <a:gd name="connsiteY74" fmla="*/ 16283 h 2851475"/>
              <a:gd name="connsiteX75" fmla="*/ 1827080 w 3881839"/>
              <a:gd name="connsiteY75" fmla="*/ 4071 h 2851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</a:cxnLst>
            <a:rect l="l" t="t" r="r" b="b"/>
            <a:pathLst>
              <a:path w="3881839" h="2851475">
                <a:moveTo>
                  <a:pt x="1947505" y="0"/>
                </a:moveTo>
                <a:lnTo>
                  <a:pt x="2079221" y="4071"/>
                </a:lnTo>
                <a:lnTo>
                  <a:pt x="2218462" y="10177"/>
                </a:lnTo>
                <a:lnTo>
                  <a:pt x="2365231" y="26459"/>
                </a:lnTo>
                <a:lnTo>
                  <a:pt x="2525171" y="48848"/>
                </a:lnTo>
                <a:lnTo>
                  <a:pt x="2686993" y="79377"/>
                </a:lnTo>
                <a:lnTo>
                  <a:pt x="2846933" y="118048"/>
                </a:lnTo>
                <a:lnTo>
                  <a:pt x="3006873" y="173002"/>
                </a:lnTo>
                <a:lnTo>
                  <a:pt x="3163050" y="232026"/>
                </a:lnTo>
                <a:lnTo>
                  <a:pt x="3307936" y="307333"/>
                </a:lnTo>
                <a:lnTo>
                  <a:pt x="3443415" y="394851"/>
                </a:lnTo>
                <a:lnTo>
                  <a:pt x="3569486" y="498652"/>
                </a:lnTo>
                <a:lnTo>
                  <a:pt x="3674858" y="612630"/>
                </a:lnTo>
                <a:lnTo>
                  <a:pt x="3720017" y="677760"/>
                </a:lnTo>
                <a:lnTo>
                  <a:pt x="3761414" y="746960"/>
                </a:lnTo>
                <a:lnTo>
                  <a:pt x="3795283" y="818196"/>
                </a:lnTo>
                <a:lnTo>
                  <a:pt x="3825390" y="893503"/>
                </a:lnTo>
                <a:lnTo>
                  <a:pt x="3851733" y="981021"/>
                </a:lnTo>
                <a:lnTo>
                  <a:pt x="3866786" y="1062434"/>
                </a:lnTo>
                <a:lnTo>
                  <a:pt x="3876194" y="1154023"/>
                </a:lnTo>
                <a:lnTo>
                  <a:pt x="3881839" y="1251718"/>
                </a:lnTo>
                <a:lnTo>
                  <a:pt x="3870549" y="1343307"/>
                </a:lnTo>
                <a:lnTo>
                  <a:pt x="3851733" y="1436932"/>
                </a:lnTo>
                <a:lnTo>
                  <a:pt x="3825390" y="1522415"/>
                </a:lnTo>
                <a:lnTo>
                  <a:pt x="3795283" y="1609934"/>
                </a:lnTo>
                <a:lnTo>
                  <a:pt x="3761414" y="1697452"/>
                </a:lnTo>
                <a:lnTo>
                  <a:pt x="3720017" y="1778865"/>
                </a:lnTo>
                <a:lnTo>
                  <a:pt x="3671094" y="1854171"/>
                </a:lnTo>
                <a:lnTo>
                  <a:pt x="3620290" y="1929478"/>
                </a:lnTo>
                <a:lnTo>
                  <a:pt x="3499864" y="2069915"/>
                </a:lnTo>
                <a:lnTo>
                  <a:pt x="3364386" y="2206281"/>
                </a:lnTo>
                <a:lnTo>
                  <a:pt x="3213854" y="2326364"/>
                </a:lnTo>
                <a:lnTo>
                  <a:pt x="3052032" y="2434236"/>
                </a:lnTo>
                <a:lnTo>
                  <a:pt x="2877039" y="2525825"/>
                </a:lnTo>
                <a:lnTo>
                  <a:pt x="2696401" y="2613343"/>
                </a:lnTo>
                <a:lnTo>
                  <a:pt x="2510118" y="2684579"/>
                </a:lnTo>
                <a:lnTo>
                  <a:pt x="2320072" y="2743603"/>
                </a:lnTo>
                <a:lnTo>
                  <a:pt x="2133788" y="2792451"/>
                </a:lnTo>
                <a:lnTo>
                  <a:pt x="1943742" y="2825016"/>
                </a:lnTo>
                <a:lnTo>
                  <a:pt x="1763104" y="2847404"/>
                </a:lnTo>
                <a:lnTo>
                  <a:pt x="1582466" y="2851475"/>
                </a:lnTo>
                <a:lnTo>
                  <a:pt x="1411236" y="2847404"/>
                </a:lnTo>
                <a:lnTo>
                  <a:pt x="1240006" y="2831122"/>
                </a:lnTo>
                <a:lnTo>
                  <a:pt x="1080066" y="2792451"/>
                </a:lnTo>
                <a:lnTo>
                  <a:pt x="918244" y="2743603"/>
                </a:lnTo>
                <a:lnTo>
                  <a:pt x="767712" y="2684579"/>
                </a:lnTo>
                <a:lnTo>
                  <a:pt x="628471" y="2607237"/>
                </a:lnTo>
                <a:lnTo>
                  <a:pt x="496755" y="2521754"/>
                </a:lnTo>
                <a:lnTo>
                  <a:pt x="381975" y="2424059"/>
                </a:lnTo>
                <a:lnTo>
                  <a:pt x="276602" y="2314152"/>
                </a:lnTo>
                <a:lnTo>
                  <a:pt x="186283" y="2189998"/>
                </a:lnTo>
                <a:lnTo>
                  <a:pt x="111017" y="2059738"/>
                </a:lnTo>
                <a:lnTo>
                  <a:pt x="54568" y="1919301"/>
                </a:lnTo>
                <a:lnTo>
                  <a:pt x="35752" y="1848065"/>
                </a:lnTo>
                <a:lnTo>
                  <a:pt x="20698" y="1772759"/>
                </a:lnTo>
                <a:lnTo>
                  <a:pt x="5645" y="1691346"/>
                </a:lnTo>
                <a:lnTo>
                  <a:pt x="0" y="1609934"/>
                </a:lnTo>
                <a:lnTo>
                  <a:pt x="0" y="1528521"/>
                </a:lnTo>
                <a:lnTo>
                  <a:pt x="9408" y="1441003"/>
                </a:lnTo>
                <a:lnTo>
                  <a:pt x="20698" y="1355519"/>
                </a:lnTo>
                <a:lnTo>
                  <a:pt x="39515" y="1268001"/>
                </a:lnTo>
                <a:lnTo>
                  <a:pt x="90319" y="1094999"/>
                </a:lnTo>
                <a:lnTo>
                  <a:pt x="159940" y="938280"/>
                </a:lnTo>
                <a:lnTo>
                  <a:pt x="240851" y="795808"/>
                </a:lnTo>
                <a:lnTo>
                  <a:pt x="340578" y="665548"/>
                </a:lnTo>
                <a:lnTo>
                  <a:pt x="451596" y="551570"/>
                </a:lnTo>
                <a:lnTo>
                  <a:pt x="572021" y="449805"/>
                </a:lnTo>
                <a:lnTo>
                  <a:pt x="703736" y="356180"/>
                </a:lnTo>
                <a:lnTo>
                  <a:pt x="839215" y="274768"/>
                </a:lnTo>
                <a:lnTo>
                  <a:pt x="978457" y="209637"/>
                </a:lnTo>
                <a:lnTo>
                  <a:pt x="1125225" y="150613"/>
                </a:lnTo>
                <a:lnTo>
                  <a:pt x="1270112" y="101766"/>
                </a:lnTo>
                <a:lnTo>
                  <a:pt x="1411236" y="63095"/>
                </a:lnTo>
                <a:lnTo>
                  <a:pt x="1556123" y="36636"/>
                </a:lnTo>
                <a:lnTo>
                  <a:pt x="1691601" y="16283"/>
                </a:lnTo>
                <a:lnTo>
                  <a:pt x="1827080" y="4071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rtlCol="0" anchor="ctr">
            <a:noAutofit/>
          </a:bodyPr>
          <a:lstStyle>
            <a:lvl1pPr marL="0" indent="0" algn="ctr">
              <a:buNone/>
              <a:defRPr/>
            </a:lvl1pPr>
          </a:lstStyle>
          <a:p>
            <a:pPr rtl="0"/>
            <a:r>
              <a:rPr lang="ru-RU" noProof="0" dirty="0"/>
              <a:t>Вставьте изображение дерева-символа колонии</a:t>
            </a:r>
          </a:p>
        </p:txBody>
      </p:sp>
      <p:sp>
        <p:nvSpPr>
          <p:cNvPr id="7" name="Текст 6">
            <a:extLst>
              <a:ext uri="{FF2B5EF4-FFF2-40B4-BE49-F238E27FC236}">
                <a16:creationId xmlns:a16="http://schemas.microsoft.com/office/drawing/2014/main" xmlns="" id="{0CD626C9-ABA8-4D44-A611-C2D8E0BB87A2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2947892" y="2697163"/>
            <a:ext cx="1482916" cy="320675"/>
          </a:xfrm>
        </p:spPr>
        <p:txBody>
          <a:bodyPr rtlCol="0"/>
          <a:lstStyle>
            <a:lvl1pPr marL="0" indent="0" algn="ctr">
              <a:buNone/>
              <a:defRPr sz="1600"/>
            </a:lvl1pPr>
          </a:lstStyle>
          <a:p>
            <a:pPr lvl="0" rtl="0"/>
            <a:r>
              <a:rPr lang="ru-RU" noProof="0" dirty="0"/>
              <a:t>Подпись</a:t>
            </a:r>
          </a:p>
        </p:txBody>
      </p:sp>
      <p:sp>
        <p:nvSpPr>
          <p:cNvPr id="38" name="Текст 6">
            <a:extLst>
              <a:ext uri="{FF2B5EF4-FFF2-40B4-BE49-F238E27FC236}">
                <a16:creationId xmlns:a16="http://schemas.microsoft.com/office/drawing/2014/main" xmlns="" id="{53570E39-001F-4786-9E8E-0BD4D32189FE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5389641" y="4227810"/>
            <a:ext cx="1482916" cy="320675"/>
          </a:xfrm>
        </p:spPr>
        <p:txBody>
          <a:bodyPr rtlCol="0"/>
          <a:lstStyle>
            <a:lvl1pPr marL="0" indent="0" algn="ctr">
              <a:buNone/>
              <a:defRPr sz="1600"/>
            </a:lvl1pPr>
          </a:lstStyle>
          <a:p>
            <a:pPr lvl="0" rtl="0"/>
            <a:r>
              <a:rPr lang="ru-RU" noProof="0" dirty="0"/>
              <a:t>Подпись</a:t>
            </a:r>
          </a:p>
        </p:txBody>
      </p:sp>
      <p:sp>
        <p:nvSpPr>
          <p:cNvPr id="39" name="Текст 6">
            <a:extLst>
              <a:ext uri="{FF2B5EF4-FFF2-40B4-BE49-F238E27FC236}">
                <a16:creationId xmlns:a16="http://schemas.microsoft.com/office/drawing/2014/main" xmlns="" id="{A65B1D66-0C8D-478A-92E1-090A20AB1B9B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7521862" y="3760414"/>
            <a:ext cx="1482916" cy="320675"/>
          </a:xfrm>
        </p:spPr>
        <p:txBody>
          <a:bodyPr rtlCol="0"/>
          <a:lstStyle>
            <a:lvl1pPr marL="0" indent="0" algn="r">
              <a:buNone/>
              <a:defRPr sz="1600"/>
            </a:lvl1pPr>
          </a:lstStyle>
          <a:p>
            <a:pPr lvl="0" rtl="0"/>
            <a:r>
              <a:rPr lang="ru-RU" noProof="0" dirty="0"/>
              <a:t>Подпись</a:t>
            </a:r>
          </a:p>
        </p:txBody>
      </p:sp>
      <p:sp>
        <p:nvSpPr>
          <p:cNvPr id="40" name="Текст 6">
            <a:extLst>
              <a:ext uri="{FF2B5EF4-FFF2-40B4-BE49-F238E27FC236}">
                <a16:creationId xmlns:a16="http://schemas.microsoft.com/office/drawing/2014/main" xmlns="" id="{36887A15-7708-487E-8970-C03AC543C97B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9304941" y="5672658"/>
            <a:ext cx="1482916" cy="320675"/>
          </a:xfrm>
        </p:spPr>
        <p:txBody>
          <a:bodyPr rtlCol="0"/>
          <a:lstStyle>
            <a:lvl1pPr marL="0" indent="0" algn="ctr">
              <a:buNone/>
              <a:defRPr sz="1600"/>
            </a:lvl1pPr>
          </a:lstStyle>
          <a:p>
            <a:pPr lvl="0" rtl="0"/>
            <a:r>
              <a:rPr lang="ru-RU" noProof="0" dirty="0"/>
              <a:t>Подпись</a:t>
            </a:r>
          </a:p>
        </p:txBody>
      </p:sp>
      <p:sp>
        <p:nvSpPr>
          <p:cNvPr id="41" name="Текст 6">
            <a:extLst>
              <a:ext uri="{FF2B5EF4-FFF2-40B4-BE49-F238E27FC236}">
                <a16:creationId xmlns:a16="http://schemas.microsoft.com/office/drawing/2014/main" xmlns="" id="{7FFE2697-2CBC-40EB-901A-E5DDFECDE410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6911784" y="6438660"/>
            <a:ext cx="1482916" cy="320675"/>
          </a:xfrm>
        </p:spPr>
        <p:txBody>
          <a:bodyPr rtlCol="0"/>
          <a:lstStyle>
            <a:lvl1pPr marL="0" indent="0" algn="ctr">
              <a:buNone/>
              <a:defRPr sz="1600"/>
            </a:lvl1pPr>
          </a:lstStyle>
          <a:p>
            <a:pPr lvl="0" rtl="0"/>
            <a:r>
              <a:rPr lang="ru-RU" noProof="0" dirty="0"/>
              <a:t>Подпись</a:t>
            </a:r>
          </a:p>
        </p:txBody>
      </p:sp>
    </p:spTree>
    <p:extLst>
      <p:ext uri="{BB962C8B-B14F-4D97-AF65-F5344CB8AC3E}">
        <p14:creationId xmlns:p14="http://schemas.microsoft.com/office/powerpoint/2010/main" val="22814334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Заголовок и изображ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Рисунок 34">
            <a:extLst>
              <a:ext uri="{FF2B5EF4-FFF2-40B4-BE49-F238E27FC236}">
                <a16:creationId xmlns:a16="http://schemas.microsoft.com/office/drawing/2014/main" xmlns="" id="{9B7E1CAD-48B4-45E8-AC71-7B4CEEB5AE94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2825492" y="0"/>
            <a:ext cx="9366509" cy="6843713"/>
          </a:xfrm>
          <a:custGeom>
            <a:avLst/>
            <a:gdLst>
              <a:gd name="connsiteX0" fmla="*/ 3149894 w 9366509"/>
              <a:gd name="connsiteY0" fmla="*/ 0 h 6843713"/>
              <a:gd name="connsiteX1" fmla="*/ 7207729 w 9366509"/>
              <a:gd name="connsiteY1" fmla="*/ 0 h 6843713"/>
              <a:gd name="connsiteX2" fmla="*/ 7728853 w 9366509"/>
              <a:gd name="connsiteY2" fmla="*/ 155329 h 6843713"/>
              <a:gd name="connsiteX3" fmla="*/ 8323783 w 9366509"/>
              <a:gd name="connsiteY3" fmla="*/ 374392 h 6843713"/>
              <a:gd name="connsiteX4" fmla="*/ 8907061 w 9366509"/>
              <a:gd name="connsiteY4" fmla="*/ 651838 h 6843713"/>
              <a:gd name="connsiteX5" fmla="*/ 9366509 w 9366509"/>
              <a:gd name="connsiteY5" fmla="*/ 893714 h 6843713"/>
              <a:gd name="connsiteX6" fmla="*/ 9366509 w 9366509"/>
              <a:gd name="connsiteY6" fmla="*/ 6843713 h 6843713"/>
              <a:gd name="connsiteX7" fmla="*/ 768249 w 9366509"/>
              <a:gd name="connsiteY7" fmla="*/ 6843713 h 6843713"/>
              <a:gd name="connsiteX8" fmla="*/ 607301 w 9366509"/>
              <a:gd name="connsiteY8" fmla="*/ 6560777 h 6843713"/>
              <a:gd name="connsiteX9" fmla="*/ 362142 w 9366509"/>
              <a:gd name="connsiteY9" fmla="*/ 6023419 h 6843713"/>
              <a:gd name="connsiteX10" fmla="*/ 179684 w 9366509"/>
              <a:gd name="connsiteY10" fmla="*/ 5425444 h 6843713"/>
              <a:gd name="connsiteX11" fmla="*/ 101216 w 9366509"/>
              <a:gd name="connsiteY11" fmla="*/ 5125898 h 6843713"/>
              <a:gd name="connsiteX12" fmla="*/ 56781 w 9366509"/>
              <a:gd name="connsiteY12" fmla="*/ 4824862 h 6843713"/>
              <a:gd name="connsiteX13" fmla="*/ 12346 w 9366509"/>
              <a:gd name="connsiteY13" fmla="*/ 4523826 h 6843713"/>
              <a:gd name="connsiteX14" fmla="*/ 0 w 9366509"/>
              <a:gd name="connsiteY14" fmla="*/ 4241811 h 6843713"/>
              <a:gd name="connsiteX15" fmla="*/ 4521 w 9366509"/>
              <a:gd name="connsiteY15" fmla="*/ 3955653 h 6843713"/>
              <a:gd name="connsiteX16" fmla="*/ 37551 w 9366509"/>
              <a:gd name="connsiteY16" fmla="*/ 3671651 h 6843713"/>
              <a:gd name="connsiteX17" fmla="*/ 74160 w 9366509"/>
              <a:gd name="connsiteY17" fmla="*/ 3404515 h 6843713"/>
              <a:gd name="connsiteX18" fmla="*/ 125842 w 9366509"/>
              <a:gd name="connsiteY18" fmla="*/ 3157143 h 6843713"/>
              <a:gd name="connsiteX19" fmla="*/ 277270 w 9366509"/>
              <a:gd name="connsiteY19" fmla="*/ 2656892 h 6843713"/>
              <a:gd name="connsiteX20" fmla="*/ 495711 w 9366509"/>
              <a:gd name="connsiteY20" fmla="*/ 2194559 h 6843713"/>
              <a:gd name="connsiteX21" fmla="*/ 760273 w 9366509"/>
              <a:gd name="connsiteY21" fmla="*/ 1747229 h 6843713"/>
              <a:gd name="connsiteX22" fmla="*/ 1075575 w 9366509"/>
              <a:gd name="connsiteY22" fmla="*/ 1355549 h 6843713"/>
              <a:gd name="connsiteX23" fmla="*/ 1423710 w 9366509"/>
              <a:gd name="connsiteY23" fmla="*/ 999879 h 6843713"/>
              <a:gd name="connsiteX24" fmla="*/ 1821693 w 9366509"/>
              <a:gd name="connsiteY24" fmla="*/ 679475 h 6843713"/>
              <a:gd name="connsiteX25" fmla="*/ 2252508 w 9366509"/>
              <a:gd name="connsiteY25" fmla="*/ 395080 h 6843713"/>
              <a:gd name="connsiteX26" fmla="*/ 2717049 w 9366509"/>
              <a:gd name="connsiteY26" fmla="*/ 167081 h 68437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9366509" h="6843713">
                <a:moveTo>
                  <a:pt x="3149894" y="0"/>
                </a:moveTo>
                <a:lnTo>
                  <a:pt x="7207729" y="0"/>
                </a:lnTo>
                <a:lnTo>
                  <a:pt x="7728853" y="155329"/>
                </a:lnTo>
                <a:lnTo>
                  <a:pt x="8323783" y="374392"/>
                </a:lnTo>
                <a:lnTo>
                  <a:pt x="8907061" y="651838"/>
                </a:lnTo>
                <a:lnTo>
                  <a:pt x="9366509" y="893714"/>
                </a:lnTo>
                <a:lnTo>
                  <a:pt x="9366509" y="6843713"/>
                </a:lnTo>
                <a:lnTo>
                  <a:pt x="768249" y="6843713"/>
                </a:lnTo>
                <a:lnTo>
                  <a:pt x="607301" y="6560777"/>
                </a:lnTo>
                <a:lnTo>
                  <a:pt x="362142" y="6023419"/>
                </a:lnTo>
                <a:lnTo>
                  <a:pt x="179684" y="5425444"/>
                </a:lnTo>
                <a:lnTo>
                  <a:pt x="101216" y="5125898"/>
                </a:lnTo>
                <a:lnTo>
                  <a:pt x="56781" y="4824862"/>
                </a:lnTo>
                <a:lnTo>
                  <a:pt x="12346" y="4523826"/>
                </a:lnTo>
                <a:lnTo>
                  <a:pt x="0" y="4241811"/>
                </a:lnTo>
                <a:lnTo>
                  <a:pt x="4521" y="3955653"/>
                </a:lnTo>
                <a:lnTo>
                  <a:pt x="37551" y="3671651"/>
                </a:lnTo>
                <a:lnTo>
                  <a:pt x="74160" y="3404515"/>
                </a:lnTo>
                <a:lnTo>
                  <a:pt x="125842" y="3157143"/>
                </a:lnTo>
                <a:lnTo>
                  <a:pt x="277270" y="2656892"/>
                </a:lnTo>
                <a:lnTo>
                  <a:pt x="495711" y="2194559"/>
                </a:lnTo>
                <a:lnTo>
                  <a:pt x="760273" y="1747229"/>
                </a:lnTo>
                <a:lnTo>
                  <a:pt x="1075575" y="1355549"/>
                </a:lnTo>
                <a:lnTo>
                  <a:pt x="1423710" y="999879"/>
                </a:lnTo>
                <a:lnTo>
                  <a:pt x="1821693" y="679475"/>
                </a:lnTo>
                <a:lnTo>
                  <a:pt x="2252508" y="395080"/>
                </a:lnTo>
                <a:lnTo>
                  <a:pt x="2717049" y="167081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rtlCol="0" anchor="ctr">
            <a:noAutofit/>
          </a:bodyPr>
          <a:lstStyle>
            <a:lvl1pPr marL="0" indent="0" algn="ctr">
              <a:buNone/>
              <a:defRPr i="1"/>
            </a:lvl1pPr>
          </a:lstStyle>
          <a:p>
            <a:pPr rtl="0"/>
            <a:r>
              <a:rPr lang="ru-RU" noProof="0" smtClean="0"/>
              <a:t>Вставка рисунка</a:t>
            </a:r>
            <a:endParaRPr lang="ru-RU" noProof="0" dirty="0"/>
          </a:p>
        </p:txBody>
      </p:sp>
      <p:grpSp>
        <p:nvGrpSpPr>
          <p:cNvPr id="80" name="Группа 79"/>
          <p:cNvGrpSpPr/>
          <p:nvPr/>
        </p:nvGrpSpPr>
        <p:grpSpPr>
          <a:xfrm>
            <a:off x="-417513" y="0"/>
            <a:ext cx="12584114" cy="6853238"/>
            <a:chOff x="-417513" y="0"/>
            <a:chExt cx="12584114" cy="6853238"/>
          </a:xfrm>
        </p:grpSpPr>
        <p:sp>
          <p:nvSpPr>
            <p:cNvPr id="81" name="Полилиния 5"/>
            <p:cNvSpPr/>
            <p:nvPr/>
          </p:nvSpPr>
          <p:spPr bwMode="auto">
            <a:xfrm>
              <a:off x="1306513" y="0"/>
              <a:ext cx="3862388" cy="6843713"/>
            </a:xfrm>
            <a:custGeom>
              <a:avLst/>
              <a:gdLst/>
              <a:ahLst/>
              <a:cxnLst/>
              <a:rect l="0" t="0" r="r" b="b"/>
              <a:pathLst>
                <a:path w="813" h="1440">
                  <a:moveTo>
                    <a:pt x="813" y="0"/>
                  </a:moveTo>
                  <a:cubicBezTo>
                    <a:pt x="331" y="221"/>
                    <a:pt x="0" y="1039"/>
                    <a:pt x="43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2" name="Полилиния 6"/>
            <p:cNvSpPr/>
            <p:nvPr/>
          </p:nvSpPr>
          <p:spPr bwMode="auto">
            <a:xfrm>
              <a:off x="10626725" y="9525"/>
              <a:ext cx="1539875" cy="555625"/>
            </a:xfrm>
            <a:custGeom>
              <a:avLst/>
              <a:gdLst/>
              <a:ahLst/>
              <a:cxnLst/>
              <a:rect l="0" t="0" r="r" b="b"/>
              <a:pathLst>
                <a:path w="324" h="117">
                  <a:moveTo>
                    <a:pt x="324" y="117"/>
                  </a:moveTo>
                  <a:cubicBezTo>
                    <a:pt x="223" y="64"/>
                    <a:pt x="107" y="2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3" name="Полилиния 7"/>
            <p:cNvSpPr/>
            <p:nvPr/>
          </p:nvSpPr>
          <p:spPr bwMode="auto">
            <a:xfrm>
              <a:off x="10247313" y="5013325"/>
              <a:ext cx="1919288" cy="1830388"/>
            </a:xfrm>
            <a:custGeom>
              <a:avLst/>
              <a:gdLst/>
              <a:ahLst/>
              <a:cxnLst/>
              <a:rect l="0" t="0" r="r" b="b"/>
              <a:pathLst>
                <a:path w="404" h="385">
                  <a:moveTo>
                    <a:pt x="0" y="385"/>
                  </a:moveTo>
                  <a:cubicBezTo>
                    <a:pt x="146" y="272"/>
                    <a:pt x="285" y="142"/>
                    <a:pt x="404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4" name="Полилиния 8"/>
            <p:cNvSpPr/>
            <p:nvPr/>
          </p:nvSpPr>
          <p:spPr bwMode="auto">
            <a:xfrm>
              <a:off x="1120775" y="0"/>
              <a:ext cx="3676650" cy="6843713"/>
            </a:xfrm>
            <a:custGeom>
              <a:avLst/>
              <a:gdLst/>
              <a:ahLst/>
              <a:cxnLst/>
              <a:rect l="0" t="0" r="r" b="b"/>
              <a:pathLst>
                <a:path w="774" h="1440">
                  <a:moveTo>
                    <a:pt x="774" y="0"/>
                  </a:moveTo>
                  <a:cubicBezTo>
                    <a:pt x="312" y="240"/>
                    <a:pt x="0" y="1034"/>
                    <a:pt x="41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5" name="Полилиния 9"/>
            <p:cNvSpPr/>
            <p:nvPr/>
          </p:nvSpPr>
          <p:spPr bwMode="auto">
            <a:xfrm>
              <a:off x="11202988" y="9525"/>
              <a:ext cx="963613" cy="366713"/>
            </a:xfrm>
            <a:custGeom>
              <a:avLst/>
              <a:gdLst/>
              <a:ahLst/>
              <a:cxnLst/>
              <a:rect l="0" t="0" r="r" b="b"/>
              <a:pathLst>
                <a:path w="203" h="77">
                  <a:moveTo>
                    <a:pt x="203" y="77"/>
                  </a:moveTo>
                  <a:cubicBezTo>
                    <a:pt x="138" y="46"/>
                    <a:pt x="68" y="2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6" name="Полилиния 10"/>
            <p:cNvSpPr/>
            <p:nvPr/>
          </p:nvSpPr>
          <p:spPr bwMode="auto">
            <a:xfrm>
              <a:off x="10494963" y="5275263"/>
              <a:ext cx="1666875" cy="1577975"/>
            </a:xfrm>
            <a:custGeom>
              <a:avLst/>
              <a:gdLst/>
              <a:ahLst/>
              <a:cxnLst/>
              <a:rect l="0" t="0" r="r" b="b"/>
              <a:pathLst>
                <a:path w="351" h="332">
                  <a:moveTo>
                    <a:pt x="0" y="332"/>
                  </a:moveTo>
                  <a:cubicBezTo>
                    <a:pt x="125" y="232"/>
                    <a:pt x="245" y="121"/>
                    <a:pt x="35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7" name="Полилиния 11"/>
            <p:cNvSpPr/>
            <p:nvPr/>
          </p:nvSpPr>
          <p:spPr bwMode="auto">
            <a:xfrm>
              <a:off x="1001713" y="0"/>
              <a:ext cx="3621088" cy="6843713"/>
            </a:xfrm>
            <a:custGeom>
              <a:avLst/>
              <a:gdLst/>
              <a:ahLst/>
              <a:cxnLst/>
              <a:rect l="0" t="0" r="r" b="b"/>
              <a:pathLst>
                <a:path w="762" h="1440">
                  <a:moveTo>
                    <a:pt x="762" y="0"/>
                  </a:moveTo>
                  <a:cubicBezTo>
                    <a:pt x="308" y="245"/>
                    <a:pt x="0" y="1033"/>
                    <a:pt x="403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8" name="Полилиния 12"/>
            <p:cNvSpPr/>
            <p:nvPr/>
          </p:nvSpPr>
          <p:spPr bwMode="auto">
            <a:xfrm>
              <a:off x="11501438" y="9525"/>
              <a:ext cx="665163" cy="257175"/>
            </a:xfrm>
            <a:custGeom>
              <a:avLst/>
              <a:gdLst/>
              <a:ahLst/>
              <a:cxnLst/>
              <a:rect l="0" t="0" r="r" b="b"/>
              <a:pathLst>
                <a:path w="140" h="54">
                  <a:moveTo>
                    <a:pt x="140" y="54"/>
                  </a:moveTo>
                  <a:cubicBezTo>
                    <a:pt x="95" y="34"/>
                    <a:pt x="48" y="16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9" name="Полилиния 13"/>
            <p:cNvSpPr/>
            <p:nvPr/>
          </p:nvSpPr>
          <p:spPr bwMode="auto">
            <a:xfrm>
              <a:off x="10641013" y="5408613"/>
              <a:ext cx="1525588" cy="1435100"/>
            </a:xfrm>
            <a:custGeom>
              <a:avLst/>
              <a:gdLst/>
              <a:ahLst/>
              <a:cxnLst/>
              <a:rect l="0" t="0" r="r" b="b"/>
              <a:pathLst>
                <a:path w="321" h="302">
                  <a:moveTo>
                    <a:pt x="0" y="302"/>
                  </a:moveTo>
                  <a:cubicBezTo>
                    <a:pt x="114" y="210"/>
                    <a:pt x="223" y="109"/>
                    <a:pt x="32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0" name="Полилиния 14"/>
            <p:cNvSpPr/>
            <p:nvPr/>
          </p:nvSpPr>
          <p:spPr bwMode="auto">
            <a:xfrm>
              <a:off x="1001713" y="0"/>
              <a:ext cx="3244850" cy="6843713"/>
            </a:xfrm>
            <a:custGeom>
              <a:avLst/>
              <a:gdLst/>
              <a:ahLst/>
              <a:cxnLst/>
              <a:rect l="0" t="0" r="r" b="b"/>
              <a:pathLst>
                <a:path w="683" h="1440">
                  <a:moveTo>
                    <a:pt x="683" y="0"/>
                  </a:moveTo>
                  <a:cubicBezTo>
                    <a:pt x="258" y="256"/>
                    <a:pt x="0" y="1041"/>
                    <a:pt x="35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1" name="Полилиния 15"/>
            <p:cNvSpPr/>
            <p:nvPr/>
          </p:nvSpPr>
          <p:spPr bwMode="auto">
            <a:xfrm>
              <a:off x="10802938" y="5518150"/>
              <a:ext cx="1363663" cy="1325563"/>
            </a:xfrm>
            <a:custGeom>
              <a:avLst/>
              <a:gdLst/>
              <a:ahLst/>
              <a:cxnLst/>
              <a:rect l="0" t="0" r="r" b="b"/>
              <a:pathLst>
                <a:path w="287" h="279">
                  <a:moveTo>
                    <a:pt x="0" y="279"/>
                  </a:moveTo>
                  <a:cubicBezTo>
                    <a:pt x="101" y="193"/>
                    <a:pt x="198" y="100"/>
                    <a:pt x="287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2" name="Полилиния 16"/>
            <p:cNvSpPr/>
            <p:nvPr/>
          </p:nvSpPr>
          <p:spPr bwMode="auto">
            <a:xfrm>
              <a:off x="889000" y="0"/>
              <a:ext cx="3230563" cy="6843713"/>
            </a:xfrm>
            <a:custGeom>
              <a:avLst/>
              <a:gdLst/>
              <a:ahLst/>
              <a:cxnLst/>
              <a:rect l="0" t="0" r="r" b="b"/>
              <a:pathLst>
                <a:path w="680" h="1440">
                  <a:moveTo>
                    <a:pt x="680" y="0"/>
                  </a:moveTo>
                  <a:cubicBezTo>
                    <a:pt x="257" y="265"/>
                    <a:pt x="0" y="1026"/>
                    <a:pt x="337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3" name="Полилиния 17"/>
            <p:cNvSpPr/>
            <p:nvPr/>
          </p:nvSpPr>
          <p:spPr bwMode="auto">
            <a:xfrm>
              <a:off x="10979150" y="5694363"/>
              <a:ext cx="1187450" cy="1149350"/>
            </a:xfrm>
            <a:custGeom>
              <a:avLst/>
              <a:gdLst/>
              <a:ahLst/>
              <a:cxnLst/>
              <a:rect l="0" t="0" r="r" b="b"/>
              <a:pathLst>
                <a:path w="250" h="242">
                  <a:moveTo>
                    <a:pt x="0" y="242"/>
                  </a:moveTo>
                  <a:cubicBezTo>
                    <a:pt x="88" y="166"/>
                    <a:pt x="172" y="85"/>
                    <a:pt x="25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4" name="Полилиния 18"/>
            <p:cNvSpPr/>
            <p:nvPr/>
          </p:nvSpPr>
          <p:spPr bwMode="auto">
            <a:xfrm>
              <a:off x="484188" y="0"/>
              <a:ext cx="3421063" cy="6843713"/>
            </a:xfrm>
            <a:custGeom>
              <a:avLst/>
              <a:gdLst/>
              <a:ahLst/>
              <a:cxnLst/>
              <a:rect l="0" t="0" r="r" b="b"/>
              <a:pathLst>
                <a:path w="720" h="1440">
                  <a:moveTo>
                    <a:pt x="720" y="0"/>
                  </a:moveTo>
                  <a:cubicBezTo>
                    <a:pt x="316" y="282"/>
                    <a:pt x="0" y="1018"/>
                    <a:pt x="362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5" name="Полилиния 19"/>
            <p:cNvSpPr/>
            <p:nvPr/>
          </p:nvSpPr>
          <p:spPr bwMode="auto">
            <a:xfrm>
              <a:off x="11287125" y="6049963"/>
              <a:ext cx="879475" cy="793750"/>
            </a:xfrm>
            <a:custGeom>
              <a:avLst/>
              <a:gdLst/>
              <a:ahLst/>
              <a:cxnLst/>
              <a:rect l="0" t="0" r="r" b="b"/>
              <a:pathLst>
                <a:path w="185" h="167">
                  <a:moveTo>
                    <a:pt x="0" y="167"/>
                  </a:moveTo>
                  <a:cubicBezTo>
                    <a:pt x="63" y="114"/>
                    <a:pt x="125" y="58"/>
                    <a:pt x="185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6" name="Полилиния 20"/>
            <p:cNvSpPr/>
            <p:nvPr/>
          </p:nvSpPr>
          <p:spPr bwMode="auto">
            <a:xfrm>
              <a:off x="598488" y="0"/>
              <a:ext cx="2717800" cy="6843713"/>
            </a:xfrm>
            <a:custGeom>
              <a:avLst/>
              <a:gdLst/>
              <a:ahLst/>
              <a:cxnLst/>
              <a:rect l="0" t="0" r="r" b="b"/>
              <a:pathLst>
                <a:path w="572" h="1440">
                  <a:moveTo>
                    <a:pt x="572" y="0"/>
                  </a:moveTo>
                  <a:cubicBezTo>
                    <a:pt x="213" y="320"/>
                    <a:pt x="0" y="979"/>
                    <a:pt x="164" y="144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7" name="Полилиния 21"/>
            <p:cNvSpPr/>
            <p:nvPr/>
          </p:nvSpPr>
          <p:spPr bwMode="auto">
            <a:xfrm>
              <a:off x="261938" y="0"/>
              <a:ext cx="2944813" cy="6843713"/>
            </a:xfrm>
            <a:custGeom>
              <a:avLst/>
              <a:gdLst/>
              <a:ahLst/>
              <a:cxnLst/>
              <a:rect l="0" t="0" r="r" b="b"/>
              <a:pathLst>
                <a:path w="620" h="1440">
                  <a:moveTo>
                    <a:pt x="620" y="0"/>
                  </a:moveTo>
                  <a:cubicBezTo>
                    <a:pt x="248" y="325"/>
                    <a:pt x="0" y="960"/>
                    <a:pt x="186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lg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8" name="Полилиния 22"/>
            <p:cNvSpPr/>
            <p:nvPr/>
          </p:nvSpPr>
          <p:spPr bwMode="auto">
            <a:xfrm>
              <a:off x="-417513" y="0"/>
              <a:ext cx="2403475" cy="6843713"/>
            </a:xfrm>
            <a:custGeom>
              <a:avLst/>
              <a:gdLst/>
              <a:ahLst/>
              <a:cxnLst/>
              <a:rect l="0" t="0" r="r" b="b"/>
              <a:pathLst>
                <a:path w="506" h="1440">
                  <a:moveTo>
                    <a:pt x="506" y="0"/>
                  </a:moveTo>
                  <a:cubicBezTo>
                    <a:pt x="109" y="356"/>
                    <a:pt x="0" y="943"/>
                    <a:pt x="17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9" name="Полилиния 23"/>
            <p:cNvSpPr/>
            <p:nvPr/>
          </p:nvSpPr>
          <p:spPr bwMode="auto">
            <a:xfrm>
              <a:off x="14288" y="9525"/>
              <a:ext cx="1771650" cy="3198813"/>
            </a:xfrm>
            <a:custGeom>
              <a:avLst/>
              <a:gdLst/>
              <a:ahLst/>
              <a:cxnLst/>
              <a:rect l="0" t="0" r="r" b="b"/>
              <a:pathLst>
                <a:path w="373" h="673">
                  <a:moveTo>
                    <a:pt x="373" y="0"/>
                  </a:moveTo>
                  <a:cubicBezTo>
                    <a:pt x="175" y="183"/>
                    <a:pt x="51" y="409"/>
                    <a:pt x="0" y="67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0" name="Полилиния 24"/>
            <p:cNvSpPr/>
            <p:nvPr/>
          </p:nvSpPr>
          <p:spPr bwMode="auto">
            <a:xfrm>
              <a:off x="4763" y="6016625"/>
              <a:ext cx="214313" cy="827088"/>
            </a:xfrm>
            <a:custGeom>
              <a:avLst/>
              <a:gdLst/>
              <a:ahLst/>
              <a:cxnLst/>
              <a:rect l="0" t="0" r="r" b="b"/>
              <a:pathLst>
                <a:path w="45" h="174">
                  <a:moveTo>
                    <a:pt x="0" y="0"/>
                  </a:moveTo>
                  <a:cubicBezTo>
                    <a:pt x="11" y="59"/>
                    <a:pt x="26" y="118"/>
                    <a:pt x="45" y="1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1" name="Полилиния 25"/>
            <p:cNvSpPr/>
            <p:nvPr/>
          </p:nvSpPr>
          <p:spPr bwMode="auto">
            <a:xfrm>
              <a:off x="14288" y="0"/>
              <a:ext cx="1562100" cy="2228850"/>
            </a:xfrm>
            <a:custGeom>
              <a:avLst/>
              <a:gdLst/>
              <a:ahLst/>
              <a:cxnLst/>
              <a:rect l="0" t="0" r="r" b="b"/>
              <a:pathLst>
                <a:path w="329" h="469">
                  <a:moveTo>
                    <a:pt x="329" y="0"/>
                  </a:moveTo>
                  <a:cubicBezTo>
                    <a:pt x="189" y="133"/>
                    <a:pt x="69" y="288"/>
                    <a:pt x="0" y="46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81A3F758-069B-41AC-84EC-FC00395EBD04}" type="datetime1">
              <a:rPr lang="ru-RU" noProof="0" smtClean="0"/>
              <a:t>05.04.2021</a:t>
            </a:fld>
            <a:endParaRPr lang="ru-RU" noProof="0" dirty="0"/>
          </a:p>
        </p:txBody>
      </p:sp>
      <p:sp>
        <p:nvSpPr>
          <p:cNvPr id="6" name="Номер слайда 5"/>
          <p:cNvSpPr>
            <a:spLocks noGrp="1"/>
          </p:cNvSpPr>
          <p:nvPr userDrawn="1">
            <p:ph type="sldNum" sz="quarter" idx="12"/>
          </p:nvPr>
        </p:nvSpPr>
        <p:spPr/>
        <p:txBody>
          <a:bodyPr rtlCol="0"/>
          <a:lstStyle/>
          <a:p>
            <a:pPr rtl="0"/>
            <a:fld id="{A204E297-2C47-40A4-842B-FD18E4874900}" type="slidenum">
              <a:rPr lang="ru-RU" noProof="0" smtClean="0"/>
              <a:t>‹#›</a:t>
            </a:fld>
            <a:endParaRPr lang="ru-RU" noProof="0" dirty="0"/>
          </a:p>
        </p:txBody>
      </p:sp>
      <p:grpSp>
        <p:nvGrpSpPr>
          <p:cNvPr id="9" name="Группа 8">
            <a:extLst>
              <a:ext uri="{FF2B5EF4-FFF2-40B4-BE49-F238E27FC236}">
                <a16:creationId xmlns:a16="http://schemas.microsoft.com/office/drawing/2014/main" xmlns="" id="{903349DA-09EE-462C-94DB-80E15A5F4FAE}"/>
              </a:ext>
            </a:extLst>
          </p:cNvPr>
          <p:cNvGrpSpPr/>
          <p:nvPr userDrawn="1"/>
        </p:nvGrpSpPr>
        <p:grpSpPr>
          <a:xfrm>
            <a:off x="1" y="3663950"/>
            <a:ext cx="4537613" cy="3194050"/>
            <a:chOff x="1" y="3649663"/>
            <a:chExt cx="4537613" cy="3194050"/>
          </a:xfrm>
        </p:grpSpPr>
        <p:sp>
          <p:nvSpPr>
            <p:cNvPr id="16" name="Равнобедренный треугольник 15">
              <a:extLst>
                <a:ext uri="{FF2B5EF4-FFF2-40B4-BE49-F238E27FC236}">
                  <a16:creationId xmlns:a16="http://schemas.microsoft.com/office/drawing/2014/main" xmlns="" id="{E50B9CD5-BF82-4FA5-965C-3A2910331D2B}"/>
                </a:ext>
              </a:extLst>
            </p:cNvPr>
            <p:cNvSpPr/>
            <p:nvPr userDrawn="1"/>
          </p:nvSpPr>
          <p:spPr>
            <a:xfrm rot="1415293">
              <a:off x="1849954" y="3656856"/>
              <a:ext cx="1771649" cy="926028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ru-RU" noProof="0" dirty="0"/>
            </a:p>
          </p:txBody>
        </p:sp>
        <p:sp>
          <p:nvSpPr>
            <p:cNvPr id="34" name="Полилиния: фигура 33">
              <a:extLst>
                <a:ext uri="{FF2B5EF4-FFF2-40B4-BE49-F238E27FC236}">
                  <a16:creationId xmlns:a16="http://schemas.microsoft.com/office/drawing/2014/main" xmlns="" id="{C112C725-A112-4CA5-AF43-E92C44765DAD}"/>
                </a:ext>
              </a:extLst>
            </p:cNvPr>
            <p:cNvSpPr/>
            <p:nvPr userDrawn="1"/>
          </p:nvSpPr>
          <p:spPr>
            <a:xfrm>
              <a:off x="1" y="3649663"/>
              <a:ext cx="4537613" cy="3194050"/>
            </a:xfrm>
            <a:custGeom>
              <a:avLst/>
              <a:gdLst>
                <a:gd name="connsiteX0" fmla="*/ 1612831 w 4537613"/>
                <a:gd name="connsiteY0" fmla="*/ 0 h 3194050"/>
                <a:gd name="connsiteX1" fmla="*/ 1842601 w 4537613"/>
                <a:gd name="connsiteY1" fmla="*/ 4707 h 3194050"/>
                <a:gd name="connsiteX2" fmla="*/ 2072371 w 4537613"/>
                <a:gd name="connsiteY2" fmla="*/ 30596 h 3194050"/>
                <a:gd name="connsiteX3" fmla="*/ 2314109 w 4537613"/>
                <a:gd name="connsiteY3" fmla="*/ 68253 h 3194050"/>
                <a:gd name="connsiteX4" fmla="*/ 2551059 w 4537613"/>
                <a:gd name="connsiteY4" fmla="*/ 124738 h 3194050"/>
                <a:gd name="connsiteX5" fmla="*/ 2792797 w 4537613"/>
                <a:gd name="connsiteY5" fmla="*/ 192991 h 3194050"/>
                <a:gd name="connsiteX6" fmla="*/ 3029747 w 4537613"/>
                <a:gd name="connsiteY6" fmla="*/ 275365 h 3194050"/>
                <a:gd name="connsiteX7" fmla="*/ 3259517 w 4537613"/>
                <a:gd name="connsiteY7" fmla="*/ 376568 h 3194050"/>
                <a:gd name="connsiteX8" fmla="*/ 3482107 w 4537613"/>
                <a:gd name="connsiteY8" fmla="*/ 482477 h 3194050"/>
                <a:gd name="connsiteX9" fmla="*/ 3687942 w 4537613"/>
                <a:gd name="connsiteY9" fmla="*/ 607215 h 3194050"/>
                <a:gd name="connsiteX10" fmla="*/ 3879418 w 4537613"/>
                <a:gd name="connsiteY10" fmla="*/ 746074 h 3194050"/>
                <a:gd name="connsiteX11" fmla="*/ 4051745 w 4537613"/>
                <a:gd name="connsiteY11" fmla="*/ 903762 h 3194050"/>
                <a:gd name="connsiteX12" fmla="*/ 4204925 w 4537613"/>
                <a:gd name="connsiteY12" fmla="*/ 1066157 h 3194050"/>
                <a:gd name="connsiteX13" fmla="*/ 4269548 w 4537613"/>
                <a:gd name="connsiteY13" fmla="*/ 1153238 h 3194050"/>
                <a:gd name="connsiteX14" fmla="*/ 4331778 w 4537613"/>
                <a:gd name="connsiteY14" fmla="*/ 1240319 h 3194050"/>
                <a:gd name="connsiteX15" fmla="*/ 4384433 w 4537613"/>
                <a:gd name="connsiteY15" fmla="*/ 1334461 h 3194050"/>
                <a:gd name="connsiteX16" fmla="*/ 4427515 w 4537613"/>
                <a:gd name="connsiteY16" fmla="*/ 1435663 h 3194050"/>
                <a:gd name="connsiteX17" fmla="*/ 4465810 w 4537613"/>
                <a:gd name="connsiteY17" fmla="*/ 1536866 h 3194050"/>
                <a:gd name="connsiteX18" fmla="*/ 4499318 w 4537613"/>
                <a:gd name="connsiteY18" fmla="*/ 1635715 h 3194050"/>
                <a:gd name="connsiteX19" fmla="*/ 4523253 w 4537613"/>
                <a:gd name="connsiteY19" fmla="*/ 1743978 h 3194050"/>
                <a:gd name="connsiteX20" fmla="*/ 4537613 w 4537613"/>
                <a:gd name="connsiteY20" fmla="*/ 1849887 h 3194050"/>
                <a:gd name="connsiteX21" fmla="*/ 4530433 w 4537613"/>
                <a:gd name="connsiteY21" fmla="*/ 1962858 h 3194050"/>
                <a:gd name="connsiteX22" fmla="*/ 4518466 w 4537613"/>
                <a:gd name="connsiteY22" fmla="*/ 2068767 h 3194050"/>
                <a:gd name="connsiteX23" fmla="*/ 4499318 w 4537613"/>
                <a:gd name="connsiteY23" fmla="*/ 2162909 h 3194050"/>
                <a:gd name="connsiteX24" fmla="*/ 4465810 w 4537613"/>
                <a:gd name="connsiteY24" fmla="*/ 2264111 h 3194050"/>
                <a:gd name="connsiteX25" fmla="*/ 4427515 w 4537613"/>
                <a:gd name="connsiteY25" fmla="*/ 2351193 h 3194050"/>
                <a:gd name="connsiteX26" fmla="*/ 4384433 w 4537613"/>
                <a:gd name="connsiteY26" fmla="*/ 2433567 h 3194050"/>
                <a:gd name="connsiteX27" fmla="*/ 4331778 w 4537613"/>
                <a:gd name="connsiteY27" fmla="*/ 2513587 h 3194050"/>
                <a:gd name="connsiteX28" fmla="*/ 4274335 w 4537613"/>
                <a:gd name="connsiteY28" fmla="*/ 2588901 h 3194050"/>
                <a:gd name="connsiteX29" fmla="*/ 4140302 w 4537613"/>
                <a:gd name="connsiteY29" fmla="*/ 2720699 h 3194050"/>
                <a:gd name="connsiteX30" fmla="*/ 3979942 w 4537613"/>
                <a:gd name="connsiteY30" fmla="*/ 2840730 h 3194050"/>
                <a:gd name="connsiteX31" fmla="*/ 3807614 w 4537613"/>
                <a:gd name="connsiteY31" fmla="*/ 2941933 h 3194050"/>
                <a:gd name="connsiteX32" fmla="*/ 3623320 w 4537613"/>
                <a:gd name="connsiteY32" fmla="*/ 3029014 h 3194050"/>
                <a:gd name="connsiteX33" fmla="*/ 3424664 w 4537613"/>
                <a:gd name="connsiteY33" fmla="*/ 3097267 h 3194050"/>
                <a:gd name="connsiteX34" fmla="*/ 3221222 w 4537613"/>
                <a:gd name="connsiteY34" fmla="*/ 3160812 h 3194050"/>
                <a:gd name="connsiteX35" fmla="*/ 3070007 w 4537613"/>
                <a:gd name="connsiteY35" fmla="*/ 3194050 h 3194050"/>
                <a:gd name="connsiteX36" fmla="*/ 1273362 w 4537613"/>
                <a:gd name="connsiteY36" fmla="*/ 3194050 h 3194050"/>
                <a:gd name="connsiteX37" fmla="*/ 1215520 w 4537613"/>
                <a:gd name="connsiteY37" fmla="*/ 3179641 h 3194050"/>
                <a:gd name="connsiteX38" fmla="*/ 1031226 w 4537613"/>
                <a:gd name="connsiteY38" fmla="*/ 3123156 h 3194050"/>
                <a:gd name="connsiteX39" fmla="*/ 844537 w 4537613"/>
                <a:gd name="connsiteY39" fmla="*/ 3054903 h 3194050"/>
                <a:gd name="connsiteX40" fmla="*/ 667423 w 4537613"/>
                <a:gd name="connsiteY40" fmla="*/ 2979589 h 3194050"/>
                <a:gd name="connsiteX41" fmla="*/ 495095 w 4537613"/>
                <a:gd name="connsiteY41" fmla="*/ 2885448 h 3194050"/>
                <a:gd name="connsiteX42" fmla="*/ 327554 w 4537613"/>
                <a:gd name="connsiteY42" fmla="*/ 2777184 h 3194050"/>
                <a:gd name="connsiteX43" fmla="*/ 174374 w 4537613"/>
                <a:gd name="connsiteY43" fmla="*/ 2659507 h 3194050"/>
                <a:gd name="connsiteX44" fmla="*/ 33161 w 4537613"/>
                <a:gd name="connsiteY44" fmla="*/ 2527709 h 3194050"/>
                <a:gd name="connsiteX45" fmla="*/ 0 w 4537613"/>
                <a:gd name="connsiteY45" fmla="*/ 2488332 h 3194050"/>
                <a:gd name="connsiteX46" fmla="*/ 0 w 4537613"/>
                <a:gd name="connsiteY46" fmla="*/ 575618 h 3194050"/>
                <a:gd name="connsiteX47" fmla="*/ 85817 w 4537613"/>
                <a:gd name="connsiteY47" fmla="*/ 494245 h 3194050"/>
                <a:gd name="connsiteX48" fmla="*/ 231817 w 4537613"/>
                <a:gd name="connsiteY48" fmla="*/ 381275 h 3194050"/>
                <a:gd name="connsiteX49" fmla="*/ 399358 w 4537613"/>
                <a:gd name="connsiteY49" fmla="*/ 282426 h 3194050"/>
                <a:gd name="connsiteX50" fmla="*/ 576472 w 4537613"/>
                <a:gd name="connsiteY50" fmla="*/ 192991 h 3194050"/>
                <a:gd name="connsiteX51" fmla="*/ 767947 w 4537613"/>
                <a:gd name="connsiteY51" fmla="*/ 124738 h 3194050"/>
                <a:gd name="connsiteX52" fmla="*/ 973783 w 4537613"/>
                <a:gd name="connsiteY52" fmla="*/ 68253 h 3194050"/>
                <a:gd name="connsiteX53" fmla="*/ 1177225 w 4537613"/>
                <a:gd name="connsiteY53" fmla="*/ 23536 h 3194050"/>
                <a:gd name="connsiteX54" fmla="*/ 1395028 w 4537613"/>
                <a:gd name="connsiteY54" fmla="*/ 4707 h 3194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</a:cxnLst>
              <a:rect l="l" t="t" r="r" b="b"/>
              <a:pathLst>
                <a:path w="4537613" h="3194050">
                  <a:moveTo>
                    <a:pt x="1612831" y="0"/>
                  </a:moveTo>
                  <a:lnTo>
                    <a:pt x="1842601" y="4707"/>
                  </a:lnTo>
                  <a:lnTo>
                    <a:pt x="2072371" y="30596"/>
                  </a:lnTo>
                  <a:lnTo>
                    <a:pt x="2314109" y="68253"/>
                  </a:lnTo>
                  <a:lnTo>
                    <a:pt x="2551059" y="124738"/>
                  </a:lnTo>
                  <a:lnTo>
                    <a:pt x="2792797" y="192991"/>
                  </a:lnTo>
                  <a:lnTo>
                    <a:pt x="3029747" y="275365"/>
                  </a:lnTo>
                  <a:lnTo>
                    <a:pt x="3259517" y="376568"/>
                  </a:lnTo>
                  <a:lnTo>
                    <a:pt x="3482107" y="482477"/>
                  </a:lnTo>
                  <a:lnTo>
                    <a:pt x="3687942" y="607215"/>
                  </a:lnTo>
                  <a:lnTo>
                    <a:pt x="3879418" y="746074"/>
                  </a:lnTo>
                  <a:lnTo>
                    <a:pt x="4051745" y="903762"/>
                  </a:lnTo>
                  <a:lnTo>
                    <a:pt x="4204925" y="1066157"/>
                  </a:lnTo>
                  <a:lnTo>
                    <a:pt x="4269548" y="1153238"/>
                  </a:lnTo>
                  <a:lnTo>
                    <a:pt x="4331778" y="1240319"/>
                  </a:lnTo>
                  <a:lnTo>
                    <a:pt x="4384433" y="1334461"/>
                  </a:lnTo>
                  <a:lnTo>
                    <a:pt x="4427515" y="1435663"/>
                  </a:lnTo>
                  <a:lnTo>
                    <a:pt x="4465810" y="1536866"/>
                  </a:lnTo>
                  <a:lnTo>
                    <a:pt x="4499318" y="1635715"/>
                  </a:lnTo>
                  <a:lnTo>
                    <a:pt x="4523253" y="1743978"/>
                  </a:lnTo>
                  <a:lnTo>
                    <a:pt x="4537613" y="1849887"/>
                  </a:lnTo>
                  <a:lnTo>
                    <a:pt x="4530433" y="1962858"/>
                  </a:lnTo>
                  <a:lnTo>
                    <a:pt x="4518466" y="2068767"/>
                  </a:lnTo>
                  <a:lnTo>
                    <a:pt x="4499318" y="2162909"/>
                  </a:lnTo>
                  <a:lnTo>
                    <a:pt x="4465810" y="2264111"/>
                  </a:lnTo>
                  <a:lnTo>
                    <a:pt x="4427515" y="2351193"/>
                  </a:lnTo>
                  <a:lnTo>
                    <a:pt x="4384433" y="2433567"/>
                  </a:lnTo>
                  <a:lnTo>
                    <a:pt x="4331778" y="2513587"/>
                  </a:lnTo>
                  <a:lnTo>
                    <a:pt x="4274335" y="2588901"/>
                  </a:lnTo>
                  <a:lnTo>
                    <a:pt x="4140302" y="2720699"/>
                  </a:lnTo>
                  <a:lnTo>
                    <a:pt x="3979942" y="2840730"/>
                  </a:lnTo>
                  <a:lnTo>
                    <a:pt x="3807614" y="2941933"/>
                  </a:lnTo>
                  <a:lnTo>
                    <a:pt x="3623320" y="3029014"/>
                  </a:lnTo>
                  <a:lnTo>
                    <a:pt x="3424664" y="3097267"/>
                  </a:lnTo>
                  <a:lnTo>
                    <a:pt x="3221222" y="3160812"/>
                  </a:lnTo>
                  <a:lnTo>
                    <a:pt x="3070007" y="3194050"/>
                  </a:lnTo>
                  <a:lnTo>
                    <a:pt x="1273362" y="3194050"/>
                  </a:lnTo>
                  <a:lnTo>
                    <a:pt x="1215520" y="3179641"/>
                  </a:lnTo>
                  <a:lnTo>
                    <a:pt x="1031226" y="3123156"/>
                  </a:lnTo>
                  <a:lnTo>
                    <a:pt x="844537" y="3054903"/>
                  </a:lnTo>
                  <a:lnTo>
                    <a:pt x="667423" y="2979589"/>
                  </a:lnTo>
                  <a:lnTo>
                    <a:pt x="495095" y="2885448"/>
                  </a:lnTo>
                  <a:lnTo>
                    <a:pt x="327554" y="2777184"/>
                  </a:lnTo>
                  <a:lnTo>
                    <a:pt x="174374" y="2659507"/>
                  </a:lnTo>
                  <a:lnTo>
                    <a:pt x="33161" y="2527709"/>
                  </a:lnTo>
                  <a:lnTo>
                    <a:pt x="0" y="2488332"/>
                  </a:lnTo>
                  <a:lnTo>
                    <a:pt x="0" y="575618"/>
                  </a:lnTo>
                  <a:lnTo>
                    <a:pt x="85817" y="494245"/>
                  </a:lnTo>
                  <a:lnTo>
                    <a:pt x="231817" y="381275"/>
                  </a:lnTo>
                  <a:lnTo>
                    <a:pt x="399358" y="282426"/>
                  </a:lnTo>
                  <a:lnTo>
                    <a:pt x="576472" y="192991"/>
                  </a:lnTo>
                  <a:lnTo>
                    <a:pt x="767947" y="124738"/>
                  </a:lnTo>
                  <a:lnTo>
                    <a:pt x="973783" y="68253"/>
                  </a:lnTo>
                  <a:lnTo>
                    <a:pt x="1177225" y="23536"/>
                  </a:lnTo>
                  <a:lnTo>
                    <a:pt x="1395028" y="4707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ru-RU" noProof="0" dirty="0"/>
            </a:p>
          </p:txBody>
        </p:sp>
      </p:grpSp>
      <p:sp>
        <p:nvSpPr>
          <p:cNvPr id="2" name="Заголовок 1"/>
          <p:cNvSpPr>
            <a:spLocks noGrp="1"/>
          </p:cNvSpPr>
          <p:nvPr userDrawn="1">
            <p:ph type="title"/>
          </p:nvPr>
        </p:nvSpPr>
        <p:spPr>
          <a:xfrm>
            <a:off x="298206" y="4119869"/>
            <a:ext cx="3112552" cy="2456442"/>
          </a:xfrm>
        </p:spPr>
        <p:txBody>
          <a:bodyPr rtlCol="0"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rtl="0"/>
            <a:r>
              <a:rPr lang="ru-RU" noProof="0" smtClean="0"/>
              <a:t>Образец заголовка</a:t>
            </a:r>
            <a:endParaRPr lang="ru-RU" noProof="0" dirty="0"/>
          </a:p>
        </p:txBody>
      </p:sp>
      <p:sp>
        <p:nvSpPr>
          <p:cNvPr id="5" name="Нижний колонтитул 4"/>
          <p:cNvSpPr>
            <a:spLocks noGrp="1"/>
          </p:cNvSpPr>
          <p:nvPr userDrawn="1">
            <p:ph type="ftr" sz="quarter" idx="11"/>
          </p:nvPr>
        </p:nvSpPr>
        <p:spPr/>
        <p:txBody>
          <a:bodyPr rtlCol="0"/>
          <a:lstStyle/>
          <a:p>
            <a:pPr rtl="0"/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60007286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Только заголовок (справа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Группа 9">
            <a:extLst>
              <a:ext uri="{FF2B5EF4-FFF2-40B4-BE49-F238E27FC236}">
                <a16:creationId xmlns:a16="http://schemas.microsoft.com/office/drawing/2014/main" xmlns="" id="{0C895FDC-2C4F-4DDB-8BAF-F96F3F29E496}"/>
              </a:ext>
            </a:extLst>
          </p:cNvPr>
          <p:cNvGrpSpPr/>
          <p:nvPr userDrawn="1"/>
        </p:nvGrpSpPr>
        <p:grpSpPr>
          <a:xfrm>
            <a:off x="3975193" y="1"/>
            <a:ext cx="8918389" cy="6858000"/>
            <a:chOff x="-9741005" y="76962"/>
            <a:chExt cx="8918389" cy="7010413"/>
          </a:xfrm>
        </p:grpSpPr>
        <p:sp>
          <p:nvSpPr>
            <p:cNvPr id="19" name="Полилиния 5">
              <a:extLst>
                <a:ext uri="{FF2B5EF4-FFF2-40B4-BE49-F238E27FC236}">
                  <a16:creationId xmlns:a16="http://schemas.microsoft.com/office/drawing/2014/main" xmlns="" id="{F6F62C76-F2A2-4C4A-A2CF-7478D192F41F}"/>
                </a:ext>
              </a:extLst>
            </p:cNvPr>
            <p:cNvSpPr/>
            <p:nvPr/>
          </p:nvSpPr>
          <p:spPr bwMode="auto">
            <a:xfrm flipH="1">
              <a:off x="-9741005" y="76962"/>
              <a:ext cx="6166080" cy="7010413"/>
            </a:xfrm>
            <a:custGeom>
              <a:avLst/>
              <a:gdLst/>
              <a:ahLst/>
              <a:cxnLst/>
              <a:rect l="0" t="0" r="r" b="b"/>
              <a:pathLst>
                <a:path w="813" h="1440">
                  <a:moveTo>
                    <a:pt x="813" y="0"/>
                  </a:moveTo>
                  <a:cubicBezTo>
                    <a:pt x="331" y="221"/>
                    <a:pt x="0" y="1039"/>
                    <a:pt x="43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22" name="Полилиния 8">
              <a:extLst>
                <a:ext uri="{FF2B5EF4-FFF2-40B4-BE49-F238E27FC236}">
                  <a16:creationId xmlns:a16="http://schemas.microsoft.com/office/drawing/2014/main" xmlns="" id="{C2FEE6D6-C66B-46A2-9717-D94CD2EEC516}"/>
                </a:ext>
              </a:extLst>
            </p:cNvPr>
            <p:cNvSpPr/>
            <p:nvPr/>
          </p:nvSpPr>
          <p:spPr bwMode="auto">
            <a:xfrm flipH="1">
              <a:off x="-9147964" y="76962"/>
              <a:ext cx="5869560" cy="7010413"/>
            </a:xfrm>
            <a:custGeom>
              <a:avLst/>
              <a:gdLst/>
              <a:ahLst/>
              <a:cxnLst/>
              <a:rect l="0" t="0" r="r" b="b"/>
              <a:pathLst>
                <a:path w="774" h="1440">
                  <a:moveTo>
                    <a:pt x="774" y="0"/>
                  </a:moveTo>
                  <a:cubicBezTo>
                    <a:pt x="312" y="240"/>
                    <a:pt x="0" y="1034"/>
                    <a:pt x="41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25" name="Полилиния 11">
              <a:extLst>
                <a:ext uri="{FF2B5EF4-FFF2-40B4-BE49-F238E27FC236}">
                  <a16:creationId xmlns:a16="http://schemas.microsoft.com/office/drawing/2014/main" xmlns="" id="{50F8CA4D-DFF0-446B-B60D-6C59383E60CB}"/>
                </a:ext>
              </a:extLst>
            </p:cNvPr>
            <p:cNvSpPr/>
            <p:nvPr/>
          </p:nvSpPr>
          <p:spPr bwMode="auto">
            <a:xfrm flipH="1">
              <a:off x="-8869187" y="76962"/>
              <a:ext cx="5780859" cy="7010413"/>
            </a:xfrm>
            <a:custGeom>
              <a:avLst/>
              <a:gdLst/>
              <a:ahLst/>
              <a:cxnLst/>
              <a:rect l="0" t="0" r="r" b="b"/>
              <a:pathLst>
                <a:path w="762" h="1440">
                  <a:moveTo>
                    <a:pt x="762" y="0"/>
                  </a:moveTo>
                  <a:cubicBezTo>
                    <a:pt x="308" y="245"/>
                    <a:pt x="0" y="1033"/>
                    <a:pt x="403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28" name="Полилиния 14">
              <a:extLst>
                <a:ext uri="{FF2B5EF4-FFF2-40B4-BE49-F238E27FC236}">
                  <a16:creationId xmlns:a16="http://schemas.microsoft.com/office/drawing/2014/main" xmlns="" id="{FE92DF35-F9F7-40F5-989F-13D90C622383}"/>
                </a:ext>
              </a:extLst>
            </p:cNvPr>
            <p:cNvSpPr/>
            <p:nvPr/>
          </p:nvSpPr>
          <p:spPr bwMode="auto">
            <a:xfrm flipH="1">
              <a:off x="-8268545" y="76962"/>
              <a:ext cx="5180216" cy="7010413"/>
            </a:xfrm>
            <a:custGeom>
              <a:avLst/>
              <a:gdLst/>
              <a:ahLst/>
              <a:cxnLst/>
              <a:rect l="0" t="0" r="r" b="b"/>
              <a:pathLst>
                <a:path w="683" h="1440">
                  <a:moveTo>
                    <a:pt x="683" y="0"/>
                  </a:moveTo>
                  <a:cubicBezTo>
                    <a:pt x="258" y="256"/>
                    <a:pt x="0" y="1041"/>
                    <a:pt x="35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30" name="Полилиния 16">
              <a:extLst>
                <a:ext uri="{FF2B5EF4-FFF2-40B4-BE49-F238E27FC236}">
                  <a16:creationId xmlns:a16="http://schemas.microsoft.com/office/drawing/2014/main" xmlns="" id="{59DC02A7-D065-41E9-BB83-3E6B87C8FCDA}"/>
                </a:ext>
              </a:extLst>
            </p:cNvPr>
            <p:cNvSpPr/>
            <p:nvPr/>
          </p:nvSpPr>
          <p:spPr bwMode="auto">
            <a:xfrm flipH="1">
              <a:off x="-8065797" y="76962"/>
              <a:ext cx="5157408" cy="7010413"/>
            </a:xfrm>
            <a:custGeom>
              <a:avLst/>
              <a:gdLst/>
              <a:ahLst/>
              <a:cxnLst/>
              <a:rect l="0" t="0" r="r" b="b"/>
              <a:pathLst>
                <a:path w="680" h="1440">
                  <a:moveTo>
                    <a:pt x="680" y="0"/>
                  </a:moveTo>
                  <a:cubicBezTo>
                    <a:pt x="257" y="265"/>
                    <a:pt x="0" y="1026"/>
                    <a:pt x="337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32" name="Полилиния 18">
              <a:extLst>
                <a:ext uri="{FF2B5EF4-FFF2-40B4-BE49-F238E27FC236}">
                  <a16:creationId xmlns:a16="http://schemas.microsoft.com/office/drawing/2014/main" xmlns="" id="{B956E204-209F-4483-A2D7-FDD5857C793A}"/>
                </a:ext>
              </a:extLst>
            </p:cNvPr>
            <p:cNvSpPr/>
            <p:nvPr/>
          </p:nvSpPr>
          <p:spPr bwMode="auto">
            <a:xfrm flipH="1">
              <a:off x="-7723660" y="76962"/>
              <a:ext cx="5461530" cy="7010413"/>
            </a:xfrm>
            <a:custGeom>
              <a:avLst/>
              <a:gdLst/>
              <a:ahLst/>
              <a:cxnLst/>
              <a:rect l="0" t="0" r="r" b="b"/>
              <a:pathLst>
                <a:path w="720" h="1440">
                  <a:moveTo>
                    <a:pt x="720" y="0"/>
                  </a:moveTo>
                  <a:cubicBezTo>
                    <a:pt x="316" y="282"/>
                    <a:pt x="0" y="1018"/>
                    <a:pt x="362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34" name="Полилиния 20">
              <a:extLst>
                <a:ext uri="{FF2B5EF4-FFF2-40B4-BE49-F238E27FC236}">
                  <a16:creationId xmlns:a16="http://schemas.microsoft.com/office/drawing/2014/main" xmlns="" id="{63C141C1-7D94-41BC-9125-3049CE0F4262}"/>
                </a:ext>
              </a:extLst>
            </p:cNvPr>
            <p:cNvSpPr/>
            <p:nvPr/>
          </p:nvSpPr>
          <p:spPr bwMode="auto">
            <a:xfrm flipH="1">
              <a:off x="-6783414" y="76962"/>
              <a:ext cx="4338811" cy="7010413"/>
            </a:xfrm>
            <a:custGeom>
              <a:avLst/>
              <a:gdLst/>
              <a:ahLst/>
              <a:cxnLst/>
              <a:rect l="0" t="0" r="r" b="b"/>
              <a:pathLst>
                <a:path w="572" h="1440">
                  <a:moveTo>
                    <a:pt x="572" y="0"/>
                  </a:moveTo>
                  <a:cubicBezTo>
                    <a:pt x="213" y="320"/>
                    <a:pt x="0" y="979"/>
                    <a:pt x="164" y="144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35" name="Полилиния 21">
              <a:extLst>
                <a:ext uri="{FF2B5EF4-FFF2-40B4-BE49-F238E27FC236}">
                  <a16:creationId xmlns:a16="http://schemas.microsoft.com/office/drawing/2014/main" xmlns="" id="{DF161C9E-F9BD-426C-AC90-44428E88D146}"/>
                </a:ext>
              </a:extLst>
            </p:cNvPr>
            <p:cNvSpPr/>
            <p:nvPr/>
          </p:nvSpPr>
          <p:spPr bwMode="auto">
            <a:xfrm flipH="1">
              <a:off x="-6608545" y="76962"/>
              <a:ext cx="4701225" cy="7010413"/>
            </a:xfrm>
            <a:custGeom>
              <a:avLst/>
              <a:gdLst/>
              <a:ahLst/>
              <a:cxnLst/>
              <a:rect l="0" t="0" r="r" b="b"/>
              <a:pathLst>
                <a:path w="620" h="1440">
                  <a:moveTo>
                    <a:pt x="620" y="0"/>
                  </a:moveTo>
                  <a:cubicBezTo>
                    <a:pt x="248" y="325"/>
                    <a:pt x="0" y="960"/>
                    <a:pt x="186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lg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36" name="Полилиния 22">
              <a:extLst>
                <a:ext uri="{FF2B5EF4-FFF2-40B4-BE49-F238E27FC236}">
                  <a16:creationId xmlns:a16="http://schemas.microsoft.com/office/drawing/2014/main" xmlns="" id="{5F6A9DD0-9049-4E35-AB52-2295FAD07BE0}"/>
                </a:ext>
              </a:extLst>
            </p:cNvPr>
            <p:cNvSpPr/>
            <p:nvPr userDrawn="1"/>
          </p:nvSpPr>
          <p:spPr bwMode="auto">
            <a:xfrm flipH="1">
              <a:off x="-4659626" y="76962"/>
              <a:ext cx="3837010" cy="7010413"/>
            </a:xfrm>
            <a:custGeom>
              <a:avLst/>
              <a:gdLst/>
              <a:ahLst/>
              <a:cxnLst/>
              <a:rect l="0" t="0" r="r" b="b"/>
              <a:pathLst>
                <a:path w="506" h="1440">
                  <a:moveTo>
                    <a:pt x="506" y="0"/>
                  </a:moveTo>
                  <a:cubicBezTo>
                    <a:pt x="109" y="356"/>
                    <a:pt x="0" y="943"/>
                    <a:pt x="17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37" name="Полилиния 23">
              <a:extLst>
                <a:ext uri="{FF2B5EF4-FFF2-40B4-BE49-F238E27FC236}">
                  <a16:creationId xmlns:a16="http://schemas.microsoft.com/office/drawing/2014/main" xmlns="" id="{844EE558-A987-4D5F-9409-50DA793C924A}"/>
                </a:ext>
              </a:extLst>
            </p:cNvPr>
            <p:cNvSpPr/>
            <p:nvPr userDrawn="1"/>
          </p:nvSpPr>
          <p:spPr bwMode="auto">
            <a:xfrm flipH="1">
              <a:off x="-4340299" y="86719"/>
              <a:ext cx="2828337" cy="3276730"/>
            </a:xfrm>
            <a:custGeom>
              <a:avLst/>
              <a:gdLst/>
              <a:ahLst/>
              <a:cxnLst/>
              <a:rect l="0" t="0" r="r" b="b"/>
              <a:pathLst>
                <a:path w="373" h="673">
                  <a:moveTo>
                    <a:pt x="373" y="0"/>
                  </a:moveTo>
                  <a:cubicBezTo>
                    <a:pt x="175" y="183"/>
                    <a:pt x="51" y="409"/>
                    <a:pt x="0" y="67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39" name="Полилиния 25">
              <a:extLst>
                <a:ext uri="{FF2B5EF4-FFF2-40B4-BE49-F238E27FC236}">
                  <a16:creationId xmlns:a16="http://schemas.microsoft.com/office/drawing/2014/main" xmlns="" id="{BA0CA8CE-37BE-4004-9F24-18C47C58A73A}"/>
                </a:ext>
              </a:extLst>
            </p:cNvPr>
            <p:cNvSpPr/>
            <p:nvPr userDrawn="1"/>
          </p:nvSpPr>
          <p:spPr bwMode="auto">
            <a:xfrm flipH="1">
              <a:off x="-4005764" y="76962"/>
              <a:ext cx="2493803" cy="2283141"/>
            </a:xfrm>
            <a:custGeom>
              <a:avLst/>
              <a:gdLst/>
              <a:ahLst/>
              <a:cxnLst/>
              <a:rect l="0" t="0" r="r" b="b"/>
              <a:pathLst>
                <a:path w="329" h="469">
                  <a:moveTo>
                    <a:pt x="329" y="0"/>
                  </a:moveTo>
                  <a:cubicBezTo>
                    <a:pt x="189" y="133"/>
                    <a:pt x="69" y="288"/>
                    <a:pt x="0" y="46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sp>
        <p:nvSpPr>
          <p:cNvPr id="11" name="Полилиния 5">
            <a:extLst>
              <a:ext uri="{FF2B5EF4-FFF2-40B4-BE49-F238E27FC236}">
                <a16:creationId xmlns:a16="http://schemas.microsoft.com/office/drawing/2014/main" xmlns="" id="{36060E0F-19CE-4CEB-BA56-3FDAE5648A59}"/>
              </a:ext>
            </a:extLst>
          </p:cNvPr>
          <p:cNvSpPr>
            <a:spLocks/>
          </p:cNvSpPr>
          <p:nvPr userDrawn="1"/>
        </p:nvSpPr>
        <p:spPr bwMode="auto">
          <a:xfrm>
            <a:off x="8733805" y="2029597"/>
            <a:ext cx="3372491" cy="2997562"/>
          </a:xfrm>
          <a:custGeom>
            <a:avLst/>
            <a:gdLst>
              <a:gd name="T0" fmla="*/ 11 w 2063"/>
              <a:gd name="T1" fmla="*/ 735 h 1401"/>
              <a:gd name="T2" fmla="*/ 0 w 2063"/>
              <a:gd name="T3" fmla="*/ 650 h 1401"/>
              <a:gd name="T4" fmla="*/ 3 w 2063"/>
              <a:gd name="T5" fmla="*/ 570 h 1401"/>
              <a:gd name="T6" fmla="*/ 19 w 2063"/>
              <a:gd name="T7" fmla="*/ 493 h 1401"/>
              <a:gd name="T8" fmla="*/ 59 w 2063"/>
              <a:gd name="T9" fmla="*/ 389 h 1401"/>
              <a:gd name="T10" fmla="*/ 147 w 2063"/>
              <a:gd name="T11" fmla="*/ 264 h 1401"/>
              <a:gd name="T12" fmla="*/ 264 w 2063"/>
              <a:gd name="T13" fmla="*/ 162 h 1401"/>
              <a:gd name="T14" fmla="*/ 408 w 2063"/>
              <a:gd name="T15" fmla="*/ 82 h 1401"/>
              <a:gd name="T16" fmla="*/ 574 w 2063"/>
              <a:gd name="T17" fmla="*/ 29 h 1401"/>
              <a:gd name="T18" fmla="*/ 750 w 2063"/>
              <a:gd name="T19" fmla="*/ 2 h 1401"/>
              <a:gd name="T20" fmla="*/ 937 w 2063"/>
              <a:gd name="T21" fmla="*/ 2 h 1401"/>
              <a:gd name="T22" fmla="*/ 1134 w 2063"/>
              <a:gd name="T23" fmla="*/ 29 h 1401"/>
              <a:gd name="T24" fmla="*/ 1334 w 2063"/>
              <a:gd name="T25" fmla="*/ 82 h 1401"/>
              <a:gd name="T26" fmla="*/ 1529 w 2063"/>
              <a:gd name="T27" fmla="*/ 160 h 1401"/>
              <a:gd name="T28" fmla="*/ 1708 w 2063"/>
              <a:gd name="T29" fmla="*/ 258 h 1401"/>
              <a:gd name="T30" fmla="*/ 1860 w 2063"/>
              <a:gd name="T31" fmla="*/ 384 h 1401"/>
              <a:gd name="T32" fmla="*/ 1951 w 2063"/>
              <a:gd name="T33" fmla="*/ 490 h 1401"/>
              <a:gd name="T34" fmla="*/ 1999 w 2063"/>
              <a:gd name="T35" fmla="*/ 567 h 1401"/>
              <a:gd name="T36" fmla="*/ 2033 w 2063"/>
              <a:gd name="T37" fmla="*/ 653 h 1401"/>
              <a:gd name="T38" fmla="*/ 2057 w 2063"/>
              <a:gd name="T39" fmla="*/ 741 h 1401"/>
              <a:gd name="T40" fmla="*/ 2060 w 2063"/>
              <a:gd name="T41" fmla="*/ 834 h 1401"/>
              <a:gd name="T42" fmla="*/ 2047 w 2063"/>
              <a:gd name="T43" fmla="*/ 919 h 1401"/>
              <a:gd name="T44" fmla="*/ 2017 w 2063"/>
              <a:gd name="T45" fmla="*/ 999 h 1401"/>
              <a:gd name="T46" fmla="*/ 1977 w 2063"/>
              <a:gd name="T47" fmla="*/ 1068 h 1401"/>
              <a:gd name="T48" fmla="*/ 1897 w 2063"/>
              <a:gd name="T49" fmla="*/ 1156 h 1401"/>
              <a:gd name="T50" fmla="*/ 1758 w 2063"/>
              <a:gd name="T51" fmla="*/ 1250 h 1401"/>
              <a:gd name="T52" fmla="*/ 1598 w 2063"/>
              <a:gd name="T53" fmla="*/ 1316 h 1401"/>
              <a:gd name="T54" fmla="*/ 1428 w 2063"/>
              <a:gd name="T55" fmla="*/ 1362 h 1401"/>
              <a:gd name="T56" fmla="*/ 1257 w 2063"/>
              <a:gd name="T57" fmla="*/ 1388 h 1401"/>
              <a:gd name="T58" fmla="*/ 1105 w 2063"/>
              <a:gd name="T59" fmla="*/ 1399 h 1401"/>
              <a:gd name="T60" fmla="*/ 971 w 2063"/>
              <a:gd name="T61" fmla="*/ 1399 h 1401"/>
              <a:gd name="T62" fmla="*/ 827 w 2063"/>
              <a:gd name="T63" fmla="*/ 1383 h 1401"/>
              <a:gd name="T64" fmla="*/ 675 w 2063"/>
              <a:gd name="T65" fmla="*/ 1351 h 1401"/>
              <a:gd name="T66" fmla="*/ 520 w 2063"/>
              <a:gd name="T67" fmla="*/ 1298 h 1401"/>
              <a:gd name="T68" fmla="*/ 374 w 2063"/>
              <a:gd name="T69" fmla="*/ 1226 h 1401"/>
              <a:gd name="T70" fmla="*/ 240 w 2063"/>
              <a:gd name="T71" fmla="*/ 1130 h 1401"/>
              <a:gd name="T72" fmla="*/ 128 w 2063"/>
              <a:gd name="T73" fmla="*/ 1010 h 1401"/>
              <a:gd name="T74" fmla="*/ 48 w 2063"/>
              <a:gd name="T75" fmla="*/ 863 h 14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2063" h="1401">
                <a:moveTo>
                  <a:pt x="21" y="778"/>
                </a:moveTo>
                <a:lnTo>
                  <a:pt x="11" y="735"/>
                </a:lnTo>
                <a:lnTo>
                  <a:pt x="5" y="693"/>
                </a:lnTo>
                <a:lnTo>
                  <a:pt x="0" y="650"/>
                </a:lnTo>
                <a:lnTo>
                  <a:pt x="0" y="610"/>
                </a:lnTo>
                <a:lnTo>
                  <a:pt x="3" y="570"/>
                </a:lnTo>
                <a:lnTo>
                  <a:pt x="11" y="530"/>
                </a:lnTo>
                <a:lnTo>
                  <a:pt x="19" y="493"/>
                </a:lnTo>
                <a:lnTo>
                  <a:pt x="29" y="458"/>
                </a:lnTo>
                <a:lnTo>
                  <a:pt x="59" y="389"/>
                </a:lnTo>
                <a:lnTo>
                  <a:pt x="99" y="325"/>
                </a:lnTo>
                <a:lnTo>
                  <a:pt x="147" y="264"/>
                </a:lnTo>
                <a:lnTo>
                  <a:pt x="203" y="210"/>
                </a:lnTo>
                <a:lnTo>
                  <a:pt x="264" y="162"/>
                </a:lnTo>
                <a:lnTo>
                  <a:pt x="334" y="120"/>
                </a:lnTo>
                <a:lnTo>
                  <a:pt x="408" y="82"/>
                </a:lnTo>
                <a:lnTo>
                  <a:pt x="488" y="53"/>
                </a:lnTo>
                <a:lnTo>
                  <a:pt x="574" y="29"/>
                </a:lnTo>
                <a:lnTo>
                  <a:pt x="659" y="10"/>
                </a:lnTo>
                <a:lnTo>
                  <a:pt x="750" y="2"/>
                </a:lnTo>
                <a:lnTo>
                  <a:pt x="841" y="0"/>
                </a:lnTo>
                <a:lnTo>
                  <a:pt x="937" y="2"/>
                </a:lnTo>
                <a:lnTo>
                  <a:pt x="1033" y="13"/>
                </a:lnTo>
                <a:lnTo>
                  <a:pt x="1134" y="29"/>
                </a:lnTo>
                <a:lnTo>
                  <a:pt x="1233" y="53"/>
                </a:lnTo>
                <a:lnTo>
                  <a:pt x="1334" y="82"/>
                </a:lnTo>
                <a:lnTo>
                  <a:pt x="1433" y="117"/>
                </a:lnTo>
                <a:lnTo>
                  <a:pt x="1529" y="160"/>
                </a:lnTo>
                <a:lnTo>
                  <a:pt x="1622" y="205"/>
                </a:lnTo>
                <a:lnTo>
                  <a:pt x="1708" y="258"/>
                </a:lnTo>
                <a:lnTo>
                  <a:pt x="1788" y="317"/>
                </a:lnTo>
                <a:lnTo>
                  <a:pt x="1860" y="384"/>
                </a:lnTo>
                <a:lnTo>
                  <a:pt x="1924" y="453"/>
                </a:lnTo>
                <a:lnTo>
                  <a:pt x="1951" y="490"/>
                </a:lnTo>
                <a:lnTo>
                  <a:pt x="1977" y="527"/>
                </a:lnTo>
                <a:lnTo>
                  <a:pt x="1999" y="567"/>
                </a:lnTo>
                <a:lnTo>
                  <a:pt x="2017" y="610"/>
                </a:lnTo>
                <a:lnTo>
                  <a:pt x="2033" y="653"/>
                </a:lnTo>
                <a:lnTo>
                  <a:pt x="2047" y="695"/>
                </a:lnTo>
                <a:lnTo>
                  <a:pt x="2057" y="741"/>
                </a:lnTo>
                <a:lnTo>
                  <a:pt x="2063" y="786"/>
                </a:lnTo>
                <a:lnTo>
                  <a:pt x="2060" y="834"/>
                </a:lnTo>
                <a:lnTo>
                  <a:pt x="2055" y="879"/>
                </a:lnTo>
                <a:lnTo>
                  <a:pt x="2047" y="919"/>
                </a:lnTo>
                <a:lnTo>
                  <a:pt x="2033" y="962"/>
                </a:lnTo>
                <a:lnTo>
                  <a:pt x="2017" y="999"/>
                </a:lnTo>
                <a:lnTo>
                  <a:pt x="1999" y="1034"/>
                </a:lnTo>
                <a:lnTo>
                  <a:pt x="1977" y="1068"/>
                </a:lnTo>
                <a:lnTo>
                  <a:pt x="1953" y="1100"/>
                </a:lnTo>
                <a:lnTo>
                  <a:pt x="1897" y="1156"/>
                </a:lnTo>
                <a:lnTo>
                  <a:pt x="1830" y="1207"/>
                </a:lnTo>
                <a:lnTo>
                  <a:pt x="1758" y="1250"/>
                </a:lnTo>
                <a:lnTo>
                  <a:pt x="1681" y="1287"/>
                </a:lnTo>
                <a:lnTo>
                  <a:pt x="1598" y="1316"/>
                </a:lnTo>
                <a:lnTo>
                  <a:pt x="1513" y="1343"/>
                </a:lnTo>
                <a:lnTo>
                  <a:pt x="1428" y="1362"/>
                </a:lnTo>
                <a:lnTo>
                  <a:pt x="1342" y="1377"/>
                </a:lnTo>
                <a:lnTo>
                  <a:pt x="1257" y="1388"/>
                </a:lnTo>
                <a:lnTo>
                  <a:pt x="1179" y="1396"/>
                </a:lnTo>
                <a:lnTo>
                  <a:pt x="1105" y="1399"/>
                </a:lnTo>
                <a:lnTo>
                  <a:pt x="1035" y="1401"/>
                </a:lnTo>
                <a:lnTo>
                  <a:pt x="971" y="1399"/>
                </a:lnTo>
                <a:lnTo>
                  <a:pt x="899" y="1393"/>
                </a:lnTo>
                <a:lnTo>
                  <a:pt x="827" y="1383"/>
                </a:lnTo>
                <a:lnTo>
                  <a:pt x="750" y="1370"/>
                </a:lnTo>
                <a:lnTo>
                  <a:pt x="675" y="1351"/>
                </a:lnTo>
                <a:lnTo>
                  <a:pt x="598" y="1327"/>
                </a:lnTo>
                <a:lnTo>
                  <a:pt x="520" y="1298"/>
                </a:lnTo>
                <a:lnTo>
                  <a:pt x="446" y="1266"/>
                </a:lnTo>
                <a:lnTo>
                  <a:pt x="374" y="1226"/>
                </a:lnTo>
                <a:lnTo>
                  <a:pt x="304" y="1180"/>
                </a:lnTo>
                <a:lnTo>
                  <a:pt x="240" y="1130"/>
                </a:lnTo>
                <a:lnTo>
                  <a:pt x="181" y="1074"/>
                </a:lnTo>
                <a:lnTo>
                  <a:pt x="128" y="1010"/>
                </a:lnTo>
                <a:lnTo>
                  <a:pt x="85" y="940"/>
                </a:lnTo>
                <a:lnTo>
                  <a:pt x="48" y="863"/>
                </a:lnTo>
                <a:lnTo>
                  <a:pt x="21" y="77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noProof="0" dirty="0"/>
          </a:p>
        </p:txBody>
      </p:sp>
      <p:sp>
        <p:nvSpPr>
          <p:cNvPr id="16" name="Равнобедренный треугольник 15">
            <a:extLst>
              <a:ext uri="{FF2B5EF4-FFF2-40B4-BE49-F238E27FC236}">
                <a16:creationId xmlns:a16="http://schemas.microsoft.com/office/drawing/2014/main" xmlns="" id="{E50B9CD5-BF82-4FA5-965C-3A2910331D2B}"/>
              </a:ext>
            </a:extLst>
          </p:cNvPr>
          <p:cNvSpPr/>
          <p:nvPr userDrawn="1"/>
        </p:nvSpPr>
        <p:spPr>
          <a:xfrm rot="10800000">
            <a:off x="9539001" y="4459774"/>
            <a:ext cx="1722593" cy="926028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A204E297-2C47-40A4-842B-FD18E4874900}" type="slidenum">
              <a:rPr lang="ru-RU" noProof="0" smtClean="0"/>
              <a:t>‹#›</a:t>
            </a:fld>
            <a:endParaRPr lang="ru-RU" noProof="0" dirty="0"/>
          </a:p>
        </p:txBody>
      </p:sp>
      <p:sp>
        <p:nvSpPr>
          <p:cNvPr id="2" name="Заголовок 1"/>
          <p:cNvSpPr>
            <a:spLocks noGrp="1"/>
          </p:cNvSpPr>
          <p:nvPr userDrawn="1">
            <p:ph type="title"/>
          </p:nvPr>
        </p:nvSpPr>
        <p:spPr>
          <a:xfrm>
            <a:off x="8951262" y="2349925"/>
            <a:ext cx="2937576" cy="2456442"/>
          </a:xfrm>
        </p:spPr>
        <p:txBody>
          <a:bodyPr rtlCol="0"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rtl="0"/>
            <a:r>
              <a:rPr lang="ru-RU" noProof="0" smtClean="0"/>
              <a:t>Образец заголовка</a:t>
            </a:r>
            <a:endParaRPr lang="ru-RU" noProof="0" dirty="0"/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xmlns="" id="{6AEF0598-4986-4C3D-A0BD-127B9AD43830}"/>
              </a:ext>
            </a:extLst>
          </p:cNvPr>
          <p:cNvSpPr/>
          <p:nvPr userDrawn="1"/>
        </p:nvSpPr>
        <p:spPr>
          <a:xfrm>
            <a:off x="0" y="-677"/>
            <a:ext cx="8592786" cy="685867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A4B7A097-B76E-40F5-916F-F91E1B870013}" type="datetime1">
              <a:rPr lang="ru-RU" noProof="0" smtClean="0"/>
              <a:t>05.04.2021</a:t>
            </a:fld>
            <a:endParaRPr lang="ru-RU" noProof="0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noProof="0" dirty="0"/>
          </a:p>
        </p:txBody>
      </p:sp>
      <p:cxnSp>
        <p:nvCxnSpPr>
          <p:cNvPr id="14" name="Прямая соединительная линия 13">
            <a:extLst>
              <a:ext uri="{FF2B5EF4-FFF2-40B4-BE49-F238E27FC236}">
                <a16:creationId xmlns:a16="http://schemas.microsoft.com/office/drawing/2014/main" xmlns="" id="{A4314920-E619-4EFC-ABED-C6607FFDCEFC}"/>
              </a:ext>
            </a:extLst>
          </p:cNvPr>
          <p:cNvCxnSpPr>
            <a:cxnSpLocks/>
          </p:cNvCxnSpPr>
          <p:nvPr userDrawn="1"/>
        </p:nvCxnSpPr>
        <p:spPr>
          <a:xfrm>
            <a:off x="8592786" y="-677"/>
            <a:ext cx="0" cy="6858677"/>
          </a:xfrm>
          <a:prstGeom prst="line">
            <a:avLst/>
          </a:prstGeom>
          <a:ln w="1905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Полилиния 5">
            <a:extLst>
              <a:ext uri="{FF2B5EF4-FFF2-40B4-BE49-F238E27FC236}">
                <a16:creationId xmlns:a16="http://schemas.microsoft.com/office/drawing/2014/main" xmlns="" id="{1A7CEEF1-5681-4130-870F-528E3DBED1C2}"/>
              </a:ext>
            </a:extLst>
          </p:cNvPr>
          <p:cNvSpPr>
            <a:spLocks/>
          </p:cNvSpPr>
          <p:nvPr userDrawn="1"/>
        </p:nvSpPr>
        <p:spPr bwMode="auto">
          <a:xfrm>
            <a:off x="10582987" y="1893639"/>
            <a:ext cx="1060897" cy="708455"/>
          </a:xfrm>
          <a:custGeom>
            <a:avLst/>
            <a:gdLst>
              <a:gd name="T0" fmla="*/ 11 w 2063"/>
              <a:gd name="T1" fmla="*/ 735 h 1401"/>
              <a:gd name="T2" fmla="*/ 0 w 2063"/>
              <a:gd name="T3" fmla="*/ 650 h 1401"/>
              <a:gd name="T4" fmla="*/ 3 w 2063"/>
              <a:gd name="T5" fmla="*/ 570 h 1401"/>
              <a:gd name="T6" fmla="*/ 19 w 2063"/>
              <a:gd name="T7" fmla="*/ 493 h 1401"/>
              <a:gd name="T8" fmla="*/ 59 w 2063"/>
              <a:gd name="T9" fmla="*/ 389 h 1401"/>
              <a:gd name="T10" fmla="*/ 147 w 2063"/>
              <a:gd name="T11" fmla="*/ 264 h 1401"/>
              <a:gd name="T12" fmla="*/ 264 w 2063"/>
              <a:gd name="T13" fmla="*/ 162 h 1401"/>
              <a:gd name="T14" fmla="*/ 408 w 2063"/>
              <a:gd name="T15" fmla="*/ 82 h 1401"/>
              <a:gd name="T16" fmla="*/ 574 w 2063"/>
              <a:gd name="T17" fmla="*/ 29 h 1401"/>
              <a:gd name="T18" fmla="*/ 750 w 2063"/>
              <a:gd name="T19" fmla="*/ 2 h 1401"/>
              <a:gd name="T20" fmla="*/ 937 w 2063"/>
              <a:gd name="T21" fmla="*/ 2 h 1401"/>
              <a:gd name="T22" fmla="*/ 1134 w 2063"/>
              <a:gd name="T23" fmla="*/ 29 h 1401"/>
              <a:gd name="T24" fmla="*/ 1334 w 2063"/>
              <a:gd name="T25" fmla="*/ 82 h 1401"/>
              <a:gd name="T26" fmla="*/ 1529 w 2063"/>
              <a:gd name="T27" fmla="*/ 160 h 1401"/>
              <a:gd name="T28" fmla="*/ 1708 w 2063"/>
              <a:gd name="T29" fmla="*/ 258 h 1401"/>
              <a:gd name="T30" fmla="*/ 1860 w 2063"/>
              <a:gd name="T31" fmla="*/ 384 h 1401"/>
              <a:gd name="T32" fmla="*/ 1951 w 2063"/>
              <a:gd name="T33" fmla="*/ 490 h 1401"/>
              <a:gd name="T34" fmla="*/ 1999 w 2063"/>
              <a:gd name="T35" fmla="*/ 567 h 1401"/>
              <a:gd name="T36" fmla="*/ 2033 w 2063"/>
              <a:gd name="T37" fmla="*/ 653 h 1401"/>
              <a:gd name="T38" fmla="*/ 2057 w 2063"/>
              <a:gd name="T39" fmla="*/ 741 h 1401"/>
              <a:gd name="T40" fmla="*/ 2060 w 2063"/>
              <a:gd name="T41" fmla="*/ 834 h 1401"/>
              <a:gd name="T42" fmla="*/ 2047 w 2063"/>
              <a:gd name="T43" fmla="*/ 919 h 1401"/>
              <a:gd name="T44" fmla="*/ 2017 w 2063"/>
              <a:gd name="T45" fmla="*/ 999 h 1401"/>
              <a:gd name="T46" fmla="*/ 1977 w 2063"/>
              <a:gd name="T47" fmla="*/ 1068 h 1401"/>
              <a:gd name="T48" fmla="*/ 1897 w 2063"/>
              <a:gd name="T49" fmla="*/ 1156 h 1401"/>
              <a:gd name="T50" fmla="*/ 1758 w 2063"/>
              <a:gd name="T51" fmla="*/ 1250 h 1401"/>
              <a:gd name="T52" fmla="*/ 1598 w 2063"/>
              <a:gd name="T53" fmla="*/ 1316 h 1401"/>
              <a:gd name="T54" fmla="*/ 1428 w 2063"/>
              <a:gd name="T55" fmla="*/ 1362 h 1401"/>
              <a:gd name="T56" fmla="*/ 1257 w 2063"/>
              <a:gd name="T57" fmla="*/ 1388 h 1401"/>
              <a:gd name="T58" fmla="*/ 1105 w 2063"/>
              <a:gd name="T59" fmla="*/ 1399 h 1401"/>
              <a:gd name="T60" fmla="*/ 971 w 2063"/>
              <a:gd name="T61" fmla="*/ 1399 h 1401"/>
              <a:gd name="T62" fmla="*/ 827 w 2063"/>
              <a:gd name="T63" fmla="*/ 1383 h 1401"/>
              <a:gd name="T64" fmla="*/ 675 w 2063"/>
              <a:gd name="T65" fmla="*/ 1351 h 1401"/>
              <a:gd name="T66" fmla="*/ 520 w 2063"/>
              <a:gd name="T67" fmla="*/ 1298 h 1401"/>
              <a:gd name="T68" fmla="*/ 374 w 2063"/>
              <a:gd name="T69" fmla="*/ 1226 h 1401"/>
              <a:gd name="T70" fmla="*/ 240 w 2063"/>
              <a:gd name="T71" fmla="*/ 1130 h 1401"/>
              <a:gd name="T72" fmla="*/ 128 w 2063"/>
              <a:gd name="T73" fmla="*/ 1010 h 1401"/>
              <a:gd name="T74" fmla="*/ 48 w 2063"/>
              <a:gd name="T75" fmla="*/ 863 h 14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2063" h="1401">
                <a:moveTo>
                  <a:pt x="21" y="778"/>
                </a:moveTo>
                <a:lnTo>
                  <a:pt x="11" y="735"/>
                </a:lnTo>
                <a:lnTo>
                  <a:pt x="5" y="693"/>
                </a:lnTo>
                <a:lnTo>
                  <a:pt x="0" y="650"/>
                </a:lnTo>
                <a:lnTo>
                  <a:pt x="0" y="610"/>
                </a:lnTo>
                <a:lnTo>
                  <a:pt x="3" y="570"/>
                </a:lnTo>
                <a:lnTo>
                  <a:pt x="11" y="530"/>
                </a:lnTo>
                <a:lnTo>
                  <a:pt x="19" y="493"/>
                </a:lnTo>
                <a:lnTo>
                  <a:pt x="29" y="458"/>
                </a:lnTo>
                <a:lnTo>
                  <a:pt x="59" y="389"/>
                </a:lnTo>
                <a:lnTo>
                  <a:pt x="99" y="325"/>
                </a:lnTo>
                <a:lnTo>
                  <a:pt x="147" y="264"/>
                </a:lnTo>
                <a:lnTo>
                  <a:pt x="203" y="210"/>
                </a:lnTo>
                <a:lnTo>
                  <a:pt x="264" y="162"/>
                </a:lnTo>
                <a:lnTo>
                  <a:pt x="334" y="120"/>
                </a:lnTo>
                <a:lnTo>
                  <a:pt x="408" y="82"/>
                </a:lnTo>
                <a:lnTo>
                  <a:pt x="488" y="53"/>
                </a:lnTo>
                <a:lnTo>
                  <a:pt x="574" y="29"/>
                </a:lnTo>
                <a:lnTo>
                  <a:pt x="659" y="10"/>
                </a:lnTo>
                <a:lnTo>
                  <a:pt x="750" y="2"/>
                </a:lnTo>
                <a:lnTo>
                  <a:pt x="841" y="0"/>
                </a:lnTo>
                <a:lnTo>
                  <a:pt x="937" y="2"/>
                </a:lnTo>
                <a:lnTo>
                  <a:pt x="1033" y="13"/>
                </a:lnTo>
                <a:lnTo>
                  <a:pt x="1134" y="29"/>
                </a:lnTo>
                <a:lnTo>
                  <a:pt x="1233" y="53"/>
                </a:lnTo>
                <a:lnTo>
                  <a:pt x="1334" y="82"/>
                </a:lnTo>
                <a:lnTo>
                  <a:pt x="1433" y="117"/>
                </a:lnTo>
                <a:lnTo>
                  <a:pt x="1529" y="160"/>
                </a:lnTo>
                <a:lnTo>
                  <a:pt x="1622" y="205"/>
                </a:lnTo>
                <a:lnTo>
                  <a:pt x="1708" y="258"/>
                </a:lnTo>
                <a:lnTo>
                  <a:pt x="1788" y="317"/>
                </a:lnTo>
                <a:lnTo>
                  <a:pt x="1860" y="384"/>
                </a:lnTo>
                <a:lnTo>
                  <a:pt x="1924" y="453"/>
                </a:lnTo>
                <a:lnTo>
                  <a:pt x="1951" y="490"/>
                </a:lnTo>
                <a:lnTo>
                  <a:pt x="1977" y="527"/>
                </a:lnTo>
                <a:lnTo>
                  <a:pt x="1999" y="567"/>
                </a:lnTo>
                <a:lnTo>
                  <a:pt x="2017" y="610"/>
                </a:lnTo>
                <a:lnTo>
                  <a:pt x="2033" y="653"/>
                </a:lnTo>
                <a:lnTo>
                  <a:pt x="2047" y="695"/>
                </a:lnTo>
                <a:lnTo>
                  <a:pt x="2057" y="741"/>
                </a:lnTo>
                <a:lnTo>
                  <a:pt x="2063" y="786"/>
                </a:lnTo>
                <a:lnTo>
                  <a:pt x="2060" y="834"/>
                </a:lnTo>
                <a:lnTo>
                  <a:pt x="2055" y="879"/>
                </a:lnTo>
                <a:lnTo>
                  <a:pt x="2047" y="919"/>
                </a:lnTo>
                <a:lnTo>
                  <a:pt x="2033" y="962"/>
                </a:lnTo>
                <a:lnTo>
                  <a:pt x="2017" y="999"/>
                </a:lnTo>
                <a:lnTo>
                  <a:pt x="1999" y="1034"/>
                </a:lnTo>
                <a:lnTo>
                  <a:pt x="1977" y="1068"/>
                </a:lnTo>
                <a:lnTo>
                  <a:pt x="1953" y="1100"/>
                </a:lnTo>
                <a:lnTo>
                  <a:pt x="1897" y="1156"/>
                </a:lnTo>
                <a:lnTo>
                  <a:pt x="1830" y="1207"/>
                </a:lnTo>
                <a:lnTo>
                  <a:pt x="1758" y="1250"/>
                </a:lnTo>
                <a:lnTo>
                  <a:pt x="1681" y="1287"/>
                </a:lnTo>
                <a:lnTo>
                  <a:pt x="1598" y="1316"/>
                </a:lnTo>
                <a:lnTo>
                  <a:pt x="1513" y="1343"/>
                </a:lnTo>
                <a:lnTo>
                  <a:pt x="1428" y="1362"/>
                </a:lnTo>
                <a:lnTo>
                  <a:pt x="1342" y="1377"/>
                </a:lnTo>
                <a:lnTo>
                  <a:pt x="1257" y="1388"/>
                </a:lnTo>
                <a:lnTo>
                  <a:pt x="1179" y="1396"/>
                </a:lnTo>
                <a:lnTo>
                  <a:pt x="1105" y="1399"/>
                </a:lnTo>
                <a:lnTo>
                  <a:pt x="1035" y="1401"/>
                </a:lnTo>
                <a:lnTo>
                  <a:pt x="971" y="1399"/>
                </a:lnTo>
                <a:lnTo>
                  <a:pt x="899" y="1393"/>
                </a:lnTo>
                <a:lnTo>
                  <a:pt x="827" y="1383"/>
                </a:lnTo>
                <a:lnTo>
                  <a:pt x="750" y="1370"/>
                </a:lnTo>
                <a:lnTo>
                  <a:pt x="675" y="1351"/>
                </a:lnTo>
                <a:lnTo>
                  <a:pt x="598" y="1327"/>
                </a:lnTo>
                <a:lnTo>
                  <a:pt x="520" y="1298"/>
                </a:lnTo>
                <a:lnTo>
                  <a:pt x="446" y="1266"/>
                </a:lnTo>
                <a:lnTo>
                  <a:pt x="374" y="1226"/>
                </a:lnTo>
                <a:lnTo>
                  <a:pt x="304" y="1180"/>
                </a:lnTo>
                <a:lnTo>
                  <a:pt x="240" y="1130"/>
                </a:lnTo>
                <a:lnTo>
                  <a:pt x="181" y="1074"/>
                </a:lnTo>
                <a:lnTo>
                  <a:pt x="128" y="1010"/>
                </a:lnTo>
                <a:lnTo>
                  <a:pt x="85" y="940"/>
                </a:lnTo>
                <a:lnTo>
                  <a:pt x="48" y="863"/>
                </a:lnTo>
                <a:lnTo>
                  <a:pt x="21" y="778"/>
                </a:ln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371541884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Заголовок и три столбца содержимог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0" name="Группа 79"/>
          <p:cNvGrpSpPr/>
          <p:nvPr/>
        </p:nvGrpSpPr>
        <p:grpSpPr>
          <a:xfrm flipH="1">
            <a:off x="38100" y="0"/>
            <a:ext cx="12584114" cy="6853238"/>
            <a:chOff x="-417513" y="0"/>
            <a:chExt cx="12584114" cy="6853238"/>
          </a:xfrm>
        </p:grpSpPr>
        <p:sp>
          <p:nvSpPr>
            <p:cNvPr id="81" name="Полилиния 5"/>
            <p:cNvSpPr/>
            <p:nvPr/>
          </p:nvSpPr>
          <p:spPr bwMode="auto">
            <a:xfrm>
              <a:off x="1306513" y="0"/>
              <a:ext cx="3862388" cy="6843713"/>
            </a:xfrm>
            <a:custGeom>
              <a:avLst/>
              <a:gdLst/>
              <a:ahLst/>
              <a:cxnLst/>
              <a:rect l="0" t="0" r="r" b="b"/>
              <a:pathLst>
                <a:path w="813" h="1440">
                  <a:moveTo>
                    <a:pt x="813" y="0"/>
                  </a:moveTo>
                  <a:cubicBezTo>
                    <a:pt x="331" y="221"/>
                    <a:pt x="0" y="1039"/>
                    <a:pt x="43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2" name="Полилиния 6"/>
            <p:cNvSpPr/>
            <p:nvPr/>
          </p:nvSpPr>
          <p:spPr bwMode="auto">
            <a:xfrm>
              <a:off x="10626725" y="9525"/>
              <a:ext cx="1539875" cy="555625"/>
            </a:xfrm>
            <a:custGeom>
              <a:avLst/>
              <a:gdLst/>
              <a:ahLst/>
              <a:cxnLst/>
              <a:rect l="0" t="0" r="r" b="b"/>
              <a:pathLst>
                <a:path w="324" h="117">
                  <a:moveTo>
                    <a:pt x="324" y="117"/>
                  </a:moveTo>
                  <a:cubicBezTo>
                    <a:pt x="223" y="64"/>
                    <a:pt x="107" y="2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3" name="Полилиния 7"/>
            <p:cNvSpPr/>
            <p:nvPr/>
          </p:nvSpPr>
          <p:spPr bwMode="auto">
            <a:xfrm>
              <a:off x="10247313" y="5013325"/>
              <a:ext cx="1919288" cy="1830388"/>
            </a:xfrm>
            <a:custGeom>
              <a:avLst/>
              <a:gdLst/>
              <a:ahLst/>
              <a:cxnLst/>
              <a:rect l="0" t="0" r="r" b="b"/>
              <a:pathLst>
                <a:path w="404" h="385">
                  <a:moveTo>
                    <a:pt x="0" y="385"/>
                  </a:moveTo>
                  <a:cubicBezTo>
                    <a:pt x="146" y="272"/>
                    <a:pt x="285" y="142"/>
                    <a:pt x="404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4" name="Полилиния 8"/>
            <p:cNvSpPr/>
            <p:nvPr/>
          </p:nvSpPr>
          <p:spPr bwMode="auto">
            <a:xfrm>
              <a:off x="1120775" y="0"/>
              <a:ext cx="3676650" cy="6843713"/>
            </a:xfrm>
            <a:custGeom>
              <a:avLst/>
              <a:gdLst/>
              <a:ahLst/>
              <a:cxnLst/>
              <a:rect l="0" t="0" r="r" b="b"/>
              <a:pathLst>
                <a:path w="774" h="1440">
                  <a:moveTo>
                    <a:pt x="774" y="0"/>
                  </a:moveTo>
                  <a:cubicBezTo>
                    <a:pt x="312" y="240"/>
                    <a:pt x="0" y="1034"/>
                    <a:pt x="41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5" name="Полилиния 9"/>
            <p:cNvSpPr/>
            <p:nvPr/>
          </p:nvSpPr>
          <p:spPr bwMode="auto">
            <a:xfrm>
              <a:off x="11202988" y="9525"/>
              <a:ext cx="963613" cy="366713"/>
            </a:xfrm>
            <a:custGeom>
              <a:avLst/>
              <a:gdLst/>
              <a:ahLst/>
              <a:cxnLst/>
              <a:rect l="0" t="0" r="r" b="b"/>
              <a:pathLst>
                <a:path w="203" h="77">
                  <a:moveTo>
                    <a:pt x="203" y="77"/>
                  </a:moveTo>
                  <a:cubicBezTo>
                    <a:pt x="138" y="46"/>
                    <a:pt x="68" y="2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6" name="Полилиния 10"/>
            <p:cNvSpPr/>
            <p:nvPr/>
          </p:nvSpPr>
          <p:spPr bwMode="auto">
            <a:xfrm>
              <a:off x="10494963" y="5275263"/>
              <a:ext cx="1666875" cy="1577975"/>
            </a:xfrm>
            <a:custGeom>
              <a:avLst/>
              <a:gdLst/>
              <a:ahLst/>
              <a:cxnLst/>
              <a:rect l="0" t="0" r="r" b="b"/>
              <a:pathLst>
                <a:path w="351" h="332">
                  <a:moveTo>
                    <a:pt x="0" y="332"/>
                  </a:moveTo>
                  <a:cubicBezTo>
                    <a:pt x="125" y="232"/>
                    <a:pt x="245" y="121"/>
                    <a:pt x="35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7" name="Полилиния 11"/>
            <p:cNvSpPr/>
            <p:nvPr/>
          </p:nvSpPr>
          <p:spPr bwMode="auto">
            <a:xfrm>
              <a:off x="1001713" y="0"/>
              <a:ext cx="3621088" cy="6843713"/>
            </a:xfrm>
            <a:custGeom>
              <a:avLst/>
              <a:gdLst/>
              <a:ahLst/>
              <a:cxnLst/>
              <a:rect l="0" t="0" r="r" b="b"/>
              <a:pathLst>
                <a:path w="762" h="1440">
                  <a:moveTo>
                    <a:pt x="762" y="0"/>
                  </a:moveTo>
                  <a:cubicBezTo>
                    <a:pt x="308" y="245"/>
                    <a:pt x="0" y="1033"/>
                    <a:pt x="403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8" name="Полилиния 12"/>
            <p:cNvSpPr/>
            <p:nvPr/>
          </p:nvSpPr>
          <p:spPr bwMode="auto">
            <a:xfrm>
              <a:off x="11501438" y="9525"/>
              <a:ext cx="665163" cy="257175"/>
            </a:xfrm>
            <a:custGeom>
              <a:avLst/>
              <a:gdLst/>
              <a:ahLst/>
              <a:cxnLst/>
              <a:rect l="0" t="0" r="r" b="b"/>
              <a:pathLst>
                <a:path w="140" h="54">
                  <a:moveTo>
                    <a:pt x="140" y="54"/>
                  </a:moveTo>
                  <a:cubicBezTo>
                    <a:pt x="95" y="34"/>
                    <a:pt x="48" y="16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9" name="Полилиния 13"/>
            <p:cNvSpPr/>
            <p:nvPr/>
          </p:nvSpPr>
          <p:spPr bwMode="auto">
            <a:xfrm>
              <a:off x="10641013" y="5408613"/>
              <a:ext cx="1525588" cy="1435100"/>
            </a:xfrm>
            <a:custGeom>
              <a:avLst/>
              <a:gdLst/>
              <a:ahLst/>
              <a:cxnLst/>
              <a:rect l="0" t="0" r="r" b="b"/>
              <a:pathLst>
                <a:path w="321" h="302">
                  <a:moveTo>
                    <a:pt x="0" y="302"/>
                  </a:moveTo>
                  <a:cubicBezTo>
                    <a:pt x="114" y="210"/>
                    <a:pt x="223" y="109"/>
                    <a:pt x="32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0" name="Полилиния 14"/>
            <p:cNvSpPr/>
            <p:nvPr/>
          </p:nvSpPr>
          <p:spPr bwMode="auto">
            <a:xfrm>
              <a:off x="1001713" y="0"/>
              <a:ext cx="3244850" cy="6843713"/>
            </a:xfrm>
            <a:custGeom>
              <a:avLst/>
              <a:gdLst/>
              <a:ahLst/>
              <a:cxnLst/>
              <a:rect l="0" t="0" r="r" b="b"/>
              <a:pathLst>
                <a:path w="683" h="1440">
                  <a:moveTo>
                    <a:pt x="683" y="0"/>
                  </a:moveTo>
                  <a:cubicBezTo>
                    <a:pt x="258" y="256"/>
                    <a:pt x="0" y="1041"/>
                    <a:pt x="35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1" name="Полилиния 15"/>
            <p:cNvSpPr/>
            <p:nvPr/>
          </p:nvSpPr>
          <p:spPr bwMode="auto">
            <a:xfrm>
              <a:off x="10802938" y="5518150"/>
              <a:ext cx="1363663" cy="1325563"/>
            </a:xfrm>
            <a:custGeom>
              <a:avLst/>
              <a:gdLst/>
              <a:ahLst/>
              <a:cxnLst/>
              <a:rect l="0" t="0" r="r" b="b"/>
              <a:pathLst>
                <a:path w="287" h="279">
                  <a:moveTo>
                    <a:pt x="0" y="279"/>
                  </a:moveTo>
                  <a:cubicBezTo>
                    <a:pt x="101" y="193"/>
                    <a:pt x="198" y="100"/>
                    <a:pt x="287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2" name="Полилиния 16"/>
            <p:cNvSpPr/>
            <p:nvPr/>
          </p:nvSpPr>
          <p:spPr bwMode="auto">
            <a:xfrm>
              <a:off x="889000" y="0"/>
              <a:ext cx="3230563" cy="6843713"/>
            </a:xfrm>
            <a:custGeom>
              <a:avLst/>
              <a:gdLst/>
              <a:ahLst/>
              <a:cxnLst/>
              <a:rect l="0" t="0" r="r" b="b"/>
              <a:pathLst>
                <a:path w="680" h="1440">
                  <a:moveTo>
                    <a:pt x="680" y="0"/>
                  </a:moveTo>
                  <a:cubicBezTo>
                    <a:pt x="257" y="265"/>
                    <a:pt x="0" y="1026"/>
                    <a:pt x="337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3" name="Полилиния 17"/>
            <p:cNvSpPr/>
            <p:nvPr/>
          </p:nvSpPr>
          <p:spPr bwMode="auto">
            <a:xfrm>
              <a:off x="10979150" y="5694363"/>
              <a:ext cx="1187450" cy="1149350"/>
            </a:xfrm>
            <a:custGeom>
              <a:avLst/>
              <a:gdLst/>
              <a:ahLst/>
              <a:cxnLst/>
              <a:rect l="0" t="0" r="r" b="b"/>
              <a:pathLst>
                <a:path w="250" h="242">
                  <a:moveTo>
                    <a:pt x="0" y="242"/>
                  </a:moveTo>
                  <a:cubicBezTo>
                    <a:pt x="88" y="166"/>
                    <a:pt x="172" y="85"/>
                    <a:pt x="25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4" name="Полилиния 18"/>
            <p:cNvSpPr/>
            <p:nvPr/>
          </p:nvSpPr>
          <p:spPr bwMode="auto">
            <a:xfrm>
              <a:off x="484188" y="0"/>
              <a:ext cx="3421063" cy="6843713"/>
            </a:xfrm>
            <a:custGeom>
              <a:avLst/>
              <a:gdLst/>
              <a:ahLst/>
              <a:cxnLst/>
              <a:rect l="0" t="0" r="r" b="b"/>
              <a:pathLst>
                <a:path w="720" h="1440">
                  <a:moveTo>
                    <a:pt x="720" y="0"/>
                  </a:moveTo>
                  <a:cubicBezTo>
                    <a:pt x="316" y="282"/>
                    <a:pt x="0" y="1018"/>
                    <a:pt x="362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5" name="Полилиния 19"/>
            <p:cNvSpPr/>
            <p:nvPr/>
          </p:nvSpPr>
          <p:spPr bwMode="auto">
            <a:xfrm>
              <a:off x="11287125" y="6049963"/>
              <a:ext cx="879475" cy="793750"/>
            </a:xfrm>
            <a:custGeom>
              <a:avLst/>
              <a:gdLst/>
              <a:ahLst/>
              <a:cxnLst/>
              <a:rect l="0" t="0" r="r" b="b"/>
              <a:pathLst>
                <a:path w="185" h="167">
                  <a:moveTo>
                    <a:pt x="0" y="167"/>
                  </a:moveTo>
                  <a:cubicBezTo>
                    <a:pt x="63" y="114"/>
                    <a:pt x="125" y="58"/>
                    <a:pt x="185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6" name="Полилиния 20"/>
            <p:cNvSpPr/>
            <p:nvPr/>
          </p:nvSpPr>
          <p:spPr bwMode="auto">
            <a:xfrm>
              <a:off x="598488" y="0"/>
              <a:ext cx="2717800" cy="6843713"/>
            </a:xfrm>
            <a:custGeom>
              <a:avLst/>
              <a:gdLst/>
              <a:ahLst/>
              <a:cxnLst/>
              <a:rect l="0" t="0" r="r" b="b"/>
              <a:pathLst>
                <a:path w="572" h="1440">
                  <a:moveTo>
                    <a:pt x="572" y="0"/>
                  </a:moveTo>
                  <a:cubicBezTo>
                    <a:pt x="213" y="320"/>
                    <a:pt x="0" y="979"/>
                    <a:pt x="164" y="144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7" name="Полилиния 21"/>
            <p:cNvSpPr/>
            <p:nvPr/>
          </p:nvSpPr>
          <p:spPr bwMode="auto">
            <a:xfrm>
              <a:off x="261938" y="0"/>
              <a:ext cx="2944813" cy="6843713"/>
            </a:xfrm>
            <a:custGeom>
              <a:avLst/>
              <a:gdLst/>
              <a:ahLst/>
              <a:cxnLst/>
              <a:rect l="0" t="0" r="r" b="b"/>
              <a:pathLst>
                <a:path w="620" h="1440">
                  <a:moveTo>
                    <a:pt x="620" y="0"/>
                  </a:moveTo>
                  <a:cubicBezTo>
                    <a:pt x="248" y="325"/>
                    <a:pt x="0" y="960"/>
                    <a:pt x="186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lg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8" name="Полилиния 22"/>
            <p:cNvSpPr/>
            <p:nvPr/>
          </p:nvSpPr>
          <p:spPr bwMode="auto">
            <a:xfrm>
              <a:off x="-417513" y="0"/>
              <a:ext cx="2403475" cy="6843713"/>
            </a:xfrm>
            <a:custGeom>
              <a:avLst/>
              <a:gdLst/>
              <a:ahLst/>
              <a:cxnLst/>
              <a:rect l="0" t="0" r="r" b="b"/>
              <a:pathLst>
                <a:path w="506" h="1440">
                  <a:moveTo>
                    <a:pt x="506" y="0"/>
                  </a:moveTo>
                  <a:cubicBezTo>
                    <a:pt x="109" y="356"/>
                    <a:pt x="0" y="943"/>
                    <a:pt x="17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9" name="Полилиния 23"/>
            <p:cNvSpPr/>
            <p:nvPr/>
          </p:nvSpPr>
          <p:spPr bwMode="auto">
            <a:xfrm>
              <a:off x="14288" y="9525"/>
              <a:ext cx="1771650" cy="3198813"/>
            </a:xfrm>
            <a:custGeom>
              <a:avLst/>
              <a:gdLst/>
              <a:ahLst/>
              <a:cxnLst/>
              <a:rect l="0" t="0" r="r" b="b"/>
              <a:pathLst>
                <a:path w="373" h="673">
                  <a:moveTo>
                    <a:pt x="373" y="0"/>
                  </a:moveTo>
                  <a:cubicBezTo>
                    <a:pt x="175" y="183"/>
                    <a:pt x="51" y="409"/>
                    <a:pt x="0" y="67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0" name="Полилиния 24"/>
            <p:cNvSpPr/>
            <p:nvPr/>
          </p:nvSpPr>
          <p:spPr bwMode="auto">
            <a:xfrm>
              <a:off x="4763" y="6016625"/>
              <a:ext cx="214313" cy="827088"/>
            </a:xfrm>
            <a:custGeom>
              <a:avLst/>
              <a:gdLst/>
              <a:ahLst/>
              <a:cxnLst/>
              <a:rect l="0" t="0" r="r" b="b"/>
              <a:pathLst>
                <a:path w="45" h="174">
                  <a:moveTo>
                    <a:pt x="0" y="0"/>
                  </a:moveTo>
                  <a:cubicBezTo>
                    <a:pt x="11" y="59"/>
                    <a:pt x="26" y="118"/>
                    <a:pt x="45" y="1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1" name="Полилиния 25"/>
            <p:cNvSpPr/>
            <p:nvPr/>
          </p:nvSpPr>
          <p:spPr bwMode="auto">
            <a:xfrm>
              <a:off x="14288" y="0"/>
              <a:ext cx="1562100" cy="2228850"/>
            </a:xfrm>
            <a:custGeom>
              <a:avLst/>
              <a:gdLst/>
              <a:ahLst/>
              <a:cxnLst/>
              <a:rect l="0" t="0" r="r" b="b"/>
              <a:pathLst>
                <a:path w="329" h="469">
                  <a:moveTo>
                    <a:pt x="329" y="0"/>
                  </a:moveTo>
                  <a:cubicBezTo>
                    <a:pt x="189" y="133"/>
                    <a:pt x="69" y="288"/>
                    <a:pt x="0" y="46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sp>
        <p:nvSpPr>
          <p:cNvPr id="6" name="Номер слайда 5"/>
          <p:cNvSpPr>
            <a:spLocks noGrp="1"/>
          </p:cNvSpPr>
          <p:nvPr userDrawn="1">
            <p:ph type="sldNum" sz="quarter" idx="12"/>
          </p:nvPr>
        </p:nvSpPr>
        <p:spPr/>
        <p:txBody>
          <a:bodyPr rtlCol="0"/>
          <a:lstStyle/>
          <a:p>
            <a:pPr rtl="0"/>
            <a:fld id="{A204E297-2C47-40A4-842B-FD18E4874900}" type="slidenum">
              <a:rPr lang="ru-RU" noProof="0" smtClean="0"/>
              <a:t>‹#›</a:t>
            </a:fld>
            <a:endParaRPr lang="ru-RU" noProof="0" dirty="0"/>
          </a:p>
        </p:txBody>
      </p:sp>
      <p:sp>
        <p:nvSpPr>
          <p:cNvPr id="16" name="Равнобедренный треугольник 15">
            <a:extLst>
              <a:ext uri="{FF2B5EF4-FFF2-40B4-BE49-F238E27FC236}">
                <a16:creationId xmlns:a16="http://schemas.microsoft.com/office/drawing/2014/main" xmlns="" id="{E50B9CD5-BF82-4FA5-965C-3A2910331D2B}"/>
              </a:ext>
            </a:extLst>
          </p:cNvPr>
          <p:cNvSpPr/>
          <p:nvPr userDrawn="1"/>
        </p:nvSpPr>
        <p:spPr>
          <a:xfrm rot="16786340" flipV="1">
            <a:off x="2543487" y="816217"/>
            <a:ext cx="1335707" cy="698164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 dirty="0"/>
          </a:p>
        </p:txBody>
      </p:sp>
      <p:sp>
        <p:nvSpPr>
          <p:cNvPr id="34" name="Полилиния: фигура 33">
            <a:extLst>
              <a:ext uri="{FF2B5EF4-FFF2-40B4-BE49-F238E27FC236}">
                <a16:creationId xmlns:a16="http://schemas.microsoft.com/office/drawing/2014/main" xmlns="" id="{C112C725-A112-4CA5-AF43-E92C44765DAD}"/>
              </a:ext>
            </a:extLst>
          </p:cNvPr>
          <p:cNvSpPr/>
          <p:nvPr userDrawn="1"/>
        </p:nvSpPr>
        <p:spPr>
          <a:xfrm flipV="1">
            <a:off x="1" y="0"/>
            <a:ext cx="3421063" cy="2408104"/>
          </a:xfrm>
          <a:custGeom>
            <a:avLst/>
            <a:gdLst>
              <a:gd name="connsiteX0" fmla="*/ 1612831 w 4537613"/>
              <a:gd name="connsiteY0" fmla="*/ 0 h 3194050"/>
              <a:gd name="connsiteX1" fmla="*/ 1842601 w 4537613"/>
              <a:gd name="connsiteY1" fmla="*/ 4707 h 3194050"/>
              <a:gd name="connsiteX2" fmla="*/ 2072371 w 4537613"/>
              <a:gd name="connsiteY2" fmla="*/ 30596 h 3194050"/>
              <a:gd name="connsiteX3" fmla="*/ 2314109 w 4537613"/>
              <a:gd name="connsiteY3" fmla="*/ 68253 h 3194050"/>
              <a:gd name="connsiteX4" fmla="*/ 2551059 w 4537613"/>
              <a:gd name="connsiteY4" fmla="*/ 124738 h 3194050"/>
              <a:gd name="connsiteX5" fmla="*/ 2792797 w 4537613"/>
              <a:gd name="connsiteY5" fmla="*/ 192991 h 3194050"/>
              <a:gd name="connsiteX6" fmla="*/ 3029747 w 4537613"/>
              <a:gd name="connsiteY6" fmla="*/ 275365 h 3194050"/>
              <a:gd name="connsiteX7" fmla="*/ 3259517 w 4537613"/>
              <a:gd name="connsiteY7" fmla="*/ 376568 h 3194050"/>
              <a:gd name="connsiteX8" fmla="*/ 3482107 w 4537613"/>
              <a:gd name="connsiteY8" fmla="*/ 482477 h 3194050"/>
              <a:gd name="connsiteX9" fmla="*/ 3687942 w 4537613"/>
              <a:gd name="connsiteY9" fmla="*/ 607215 h 3194050"/>
              <a:gd name="connsiteX10" fmla="*/ 3879418 w 4537613"/>
              <a:gd name="connsiteY10" fmla="*/ 746074 h 3194050"/>
              <a:gd name="connsiteX11" fmla="*/ 4051745 w 4537613"/>
              <a:gd name="connsiteY11" fmla="*/ 903762 h 3194050"/>
              <a:gd name="connsiteX12" fmla="*/ 4204925 w 4537613"/>
              <a:gd name="connsiteY12" fmla="*/ 1066157 h 3194050"/>
              <a:gd name="connsiteX13" fmla="*/ 4269548 w 4537613"/>
              <a:gd name="connsiteY13" fmla="*/ 1153238 h 3194050"/>
              <a:gd name="connsiteX14" fmla="*/ 4331778 w 4537613"/>
              <a:gd name="connsiteY14" fmla="*/ 1240319 h 3194050"/>
              <a:gd name="connsiteX15" fmla="*/ 4384433 w 4537613"/>
              <a:gd name="connsiteY15" fmla="*/ 1334461 h 3194050"/>
              <a:gd name="connsiteX16" fmla="*/ 4427515 w 4537613"/>
              <a:gd name="connsiteY16" fmla="*/ 1435663 h 3194050"/>
              <a:gd name="connsiteX17" fmla="*/ 4465810 w 4537613"/>
              <a:gd name="connsiteY17" fmla="*/ 1536866 h 3194050"/>
              <a:gd name="connsiteX18" fmla="*/ 4499318 w 4537613"/>
              <a:gd name="connsiteY18" fmla="*/ 1635715 h 3194050"/>
              <a:gd name="connsiteX19" fmla="*/ 4523253 w 4537613"/>
              <a:gd name="connsiteY19" fmla="*/ 1743978 h 3194050"/>
              <a:gd name="connsiteX20" fmla="*/ 4537613 w 4537613"/>
              <a:gd name="connsiteY20" fmla="*/ 1849887 h 3194050"/>
              <a:gd name="connsiteX21" fmla="*/ 4530433 w 4537613"/>
              <a:gd name="connsiteY21" fmla="*/ 1962858 h 3194050"/>
              <a:gd name="connsiteX22" fmla="*/ 4518466 w 4537613"/>
              <a:gd name="connsiteY22" fmla="*/ 2068767 h 3194050"/>
              <a:gd name="connsiteX23" fmla="*/ 4499318 w 4537613"/>
              <a:gd name="connsiteY23" fmla="*/ 2162909 h 3194050"/>
              <a:gd name="connsiteX24" fmla="*/ 4465810 w 4537613"/>
              <a:gd name="connsiteY24" fmla="*/ 2264111 h 3194050"/>
              <a:gd name="connsiteX25" fmla="*/ 4427515 w 4537613"/>
              <a:gd name="connsiteY25" fmla="*/ 2351193 h 3194050"/>
              <a:gd name="connsiteX26" fmla="*/ 4384433 w 4537613"/>
              <a:gd name="connsiteY26" fmla="*/ 2433567 h 3194050"/>
              <a:gd name="connsiteX27" fmla="*/ 4331778 w 4537613"/>
              <a:gd name="connsiteY27" fmla="*/ 2513587 h 3194050"/>
              <a:gd name="connsiteX28" fmla="*/ 4274335 w 4537613"/>
              <a:gd name="connsiteY28" fmla="*/ 2588901 h 3194050"/>
              <a:gd name="connsiteX29" fmla="*/ 4140302 w 4537613"/>
              <a:gd name="connsiteY29" fmla="*/ 2720699 h 3194050"/>
              <a:gd name="connsiteX30" fmla="*/ 3979942 w 4537613"/>
              <a:gd name="connsiteY30" fmla="*/ 2840730 h 3194050"/>
              <a:gd name="connsiteX31" fmla="*/ 3807614 w 4537613"/>
              <a:gd name="connsiteY31" fmla="*/ 2941933 h 3194050"/>
              <a:gd name="connsiteX32" fmla="*/ 3623320 w 4537613"/>
              <a:gd name="connsiteY32" fmla="*/ 3029014 h 3194050"/>
              <a:gd name="connsiteX33" fmla="*/ 3424664 w 4537613"/>
              <a:gd name="connsiteY33" fmla="*/ 3097267 h 3194050"/>
              <a:gd name="connsiteX34" fmla="*/ 3221222 w 4537613"/>
              <a:gd name="connsiteY34" fmla="*/ 3160812 h 3194050"/>
              <a:gd name="connsiteX35" fmla="*/ 3070007 w 4537613"/>
              <a:gd name="connsiteY35" fmla="*/ 3194050 h 3194050"/>
              <a:gd name="connsiteX36" fmla="*/ 1273362 w 4537613"/>
              <a:gd name="connsiteY36" fmla="*/ 3194050 h 3194050"/>
              <a:gd name="connsiteX37" fmla="*/ 1215520 w 4537613"/>
              <a:gd name="connsiteY37" fmla="*/ 3179641 h 3194050"/>
              <a:gd name="connsiteX38" fmla="*/ 1031226 w 4537613"/>
              <a:gd name="connsiteY38" fmla="*/ 3123156 h 3194050"/>
              <a:gd name="connsiteX39" fmla="*/ 844537 w 4537613"/>
              <a:gd name="connsiteY39" fmla="*/ 3054903 h 3194050"/>
              <a:gd name="connsiteX40" fmla="*/ 667423 w 4537613"/>
              <a:gd name="connsiteY40" fmla="*/ 2979589 h 3194050"/>
              <a:gd name="connsiteX41" fmla="*/ 495095 w 4537613"/>
              <a:gd name="connsiteY41" fmla="*/ 2885448 h 3194050"/>
              <a:gd name="connsiteX42" fmla="*/ 327554 w 4537613"/>
              <a:gd name="connsiteY42" fmla="*/ 2777184 h 3194050"/>
              <a:gd name="connsiteX43" fmla="*/ 174374 w 4537613"/>
              <a:gd name="connsiteY43" fmla="*/ 2659507 h 3194050"/>
              <a:gd name="connsiteX44" fmla="*/ 33161 w 4537613"/>
              <a:gd name="connsiteY44" fmla="*/ 2527709 h 3194050"/>
              <a:gd name="connsiteX45" fmla="*/ 0 w 4537613"/>
              <a:gd name="connsiteY45" fmla="*/ 2488332 h 3194050"/>
              <a:gd name="connsiteX46" fmla="*/ 0 w 4537613"/>
              <a:gd name="connsiteY46" fmla="*/ 575618 h 3194050"/>
              <a:gd name="connsiteX47" fmla="*/ 85817 w 4537613"/>
              <a:gd name="connsiteY47" fmla="*/ 494245 h 3194050"/>
              <a:gd name="connsiteX48" fmla="*/ 231817 w 4537613"/>
              <a:gd name="connsiteY48" fmla="*/ 381275 h 3194050"/>
              <a:gd name="connsiteX49" fmla="*/ 399358 w 4537613"/>
              <a:gd name="connsiteY49" fmla="*/ 282426 h 3194050"/>
              <a:gd name="connsiteX50" fmla="*/ 576472 w 4537613"/>
              <a:gd name="connsiteY50" fmla="*/ 192991 h 3194050"/>
              <a:gd name="connsiteX51" fmla="*/ 767947 w 4537613"/>
              <a:gd name="connsiteY51" fmla="*/ 124738 h 3194050"/>
              <a:gd name="connsiteX52" fmla="*/ 973783 w 4537613"/>
              <a:gd name="connsiteY52" fmla="*/ 68253 h 3194050"/>
              <a:gd name="connsiteX53" fmla="*/ 1177225 w 4537613"/>
              <a:gd name="connsiteY53" fmla="*/ 23536 h 3194050"/>
              <a:gd name="connsiteX54" fmla="*/ 1395028 w 4537613"/>
              <a:gd name="connsiteY54" fmla="*/ 4707 h 3194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</a:cxnLst>
            <a:rect l="l" t="t" r="r" b="b"/>
            <a:pathLst>
              <a:path w="4537613" h="3194050">
                <a:moveTo>
                  <a:pt x="1612831" y="0"/>
                </a:moveTo>
                <a:lnTo>
                  <a:pt x="1842601" y="4707"/>
                </a:lnTo>
                <a:lnTo>
                  <a:pt x="2072371" y="30596"/>
                </a:lnTo>
                <a:lnTo>
                  <a:pt x="2314109" y="68253"/>
                </a:lnTo>
                <a:lnTo>
                  <a:pt x="2551059" y="124738"/>
                </a:lnTo>
                <a:lnTo>
                  <a:pt x="2792797" y="192991"/>
                </a:lnTo>
                <a:lnTo>
                  <a:pt x="3029747" y="275365"/>
                </a:lnTo>
                <a:lnTo>
                  <a:pt x="3259517" y="376568"/>
                </a:lnTo>
                <a:lnTo>
                  <a:pt x="3482107" y="482477"/>
                </a:lnTo>
                <a:lnTo>
                  <a:pt x="3687942" y="607215"/>
                </a:lnTo>
                <a:lnTo>
                  <a:pt x="3879418" y="746074"/>
                </a:lnTo>
                <a:lnTo>
                  <a:pt x="4051745" y="903762"/>
                </a:lnTo>
                <a:lnTo>
                  <a:pt x="4204925" y="1066157"/>
                </a:lnTo>
                <a:lnTo>
                  <a:pt x="4269548" y="1153238"/>
                </a:lnTo>
                <a:lnTo>
                  <a:pt x="4331778" y="1240319"/>
                </a:lnTo>
                <a:lnTo>
                  <a:pt x="4384433" y="1334461"/>
                </a:lnTo>
                <a:lnTo>
                  <a:pt x="4427515" y="1435663"/>
                </a:lnTo>
                <a:lnTo>
                  <a:pt x="4465810" y="1536866"/>
                </a:lnTo>
                <a:lnTo>
                  <a:pt x="4499318" y="1635715"/>
                </a:lnTo>
                <a:lnTo>
                  <a:pt x="4523253" y="1743978"/>
                </a:lnTo>
                <a:lnTo>
                  <a:pt x="4537613" y="1849887"/>
                </a:lnTo>
                <a:lnTo>
                  <a:pt x="4530433" y="1962858"/>
                </a:lnTo>
                <a:lnTo>
                  <a:pt x="4518466" y="2068767"/>
                </a:lnTo>
                <a:lnTo>
                  <a:pt x="4499318" y="2162909"/>
                </a:lnTo>
                <a:lnTo>
                  <a:pt x="4465810" y="2264111"/>
                </a:lnTo>
                <a:lnTo>
                  <a:pt x="4427515" y="2351193"/>
                </a:lnTo>
                <a:lnTo>
                  <a:pt x="4384433" y="2433567"/>
                </a:lnTo>
                <a:lnTo>
                  <a:pt x="4331778" y="2513587"/>
                </a:lnTo>
                <a:lnTo>
                  <a:pt x="4274335" y="2588901"/>
                </a:lnTo>
                <a:lnTo>
                  <a:pt x="4140302" y="2720699"/>
                </a:lnTo>
                <a:lnTo>
                  <a:pt x="3979942" y="2840730"/>
                </a:lnTo>
                <a:lnTo>
                  <a:pt x="3807614" y="2941933"/>
                </a:lnTo>
                <a:lnTo>
                  <a:pt x="3623320" y="3029014"/>
                </a:lnTo>
                <a:lnTo>
                  <a:pt x="3424664" y="3097267"/>
                </a:lnTo>
                <a:lnTo>
                  <a:pt x="3221222" y="3160812"/>
                </a:lnTo>
                <a:lnTo>
                  <a:pt x="3070007" y="3194050"/>
                </a:lnTo>
                <a:lnTo>
                  <a:pt x="1273362" y="3194050"/>
                </a:lnTo>
                <a:lnTo>
                  <a:pt x="1215520" y="3179641"/>
                </a:lnTo>
                <a:lnTo>
                  <a:pt x="1031226" y="3123156"/>
                </a:lnTo>
                <a:lnTo>
                  <a:pt x="844537" y="3054903"/>
                </a:lnTo>
                <a:lnTo>
                  <a:pt x="667423" y="2979589"/>
                </a:lnTo>
                <a:lnTo>
                  <a:pt x="495095" y="2885448"/>
                </a:lnTo>
                <a:lnTo>
                  <a:pt x="327554" y="2777184"/>
                </a:lnTo>
                <a:lnTo>
                  <a:pt x="174374" y="2659507"/>
                </a:lnTo>
                <a:lnTo>
                  <a:pt x="33161" y="2527709"/>
                </a:lnTo>
                <a:lnTo>
                  <a:pt x="0" y="2488332"/>
                </a:lnTo>
                <a:lnTo>
                  <a:pt x="0" y="575618"/>
                </a:lnTo>
                <a:lnTo>
                  <a:pt x="85817" y="494245"/>
                </a:lnTo>
                <a:lnTo>
                  <a:pt x="231817" y="381275"/>
                </a:lnTo>
                <a:lnTo>
                  <a:pt x="399358" y="282426"/>
                </a:lnTo>
                <a:lnTo>
                  <a:pt x="576472" y="192991"/>
                </a:lnTo>
                <a:lnTo>
                  <a:pt x="767947" y="124738"/>
                </a:lnTo>
                <a:lnTo>
                  <a:pt x="973783" y="68253"/>
                </a:lnTo>
                <a:lnTo>
                  <a:pt x="1177225" y="23536"/>
                </a:lnTo>
                <a:lnTo>
                  <a:pt x="1395028" y="4707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 dirty="0"/>
          </a:p>
        </p:txBody>
      </p:sp>
      <p:sp>
        <p:nvSpPr>
          <p:cNvPr id="2" name="Заголовок 1"/>
          <p:cNvSpPr>
            <a:spLocks noGrp="1"/>
          </p:cNvSpPr>
          <p:nvPr userDrawn="1">
            <p:ph type="title"/>
          </p:nvPr>
        </p:nvSpPr>
        <p:spPr>
          <a:xfrm>
            <a:off x="30662" y="-10806"/>
            <a:ext cx="3112552" cy="2456442"/>
          </a:xfrm>
        </p:spPr>
        <p:txBody>
          <a:bodyPr rtlCol="0"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rtl="0"/>
            <a:r>
              <a:rPr lang="ru-RU" noProof="0" smtClean="0"/>
              <a:t>Образец заголовка</a:t>
            </a:r>
            <a:endParaRPr lang="ru-RU" noProof="0" dirty="0"/>
          </a:p>
        </p:txBody>
      </p:sp>
      <p:sp>
        <p:nvSpPr>
          <p:cNvPr id="5" name="Нижний колонтитул 4"/>
          <p:cNvSpPr>
            <a:spLocks noGrp="1"/>
          </p:cNvSpPr>
          <p:nvPr userDrawn="1">
            <p:ph type="ftr" sz="quarter" idx="11"/>
          </p:nvPr>
        </p:nvSpPr>
        <p:spPr>
          <a:xfrm>
            <a:off x="800894" y="6227064"/>
            <a:ext cx="10588752" cy="320040"/>
          </a:xfrm>
        </p:spPr>
        <p:txBody>
          <a:bodyPr rtlCol="0"/>
          <a:lstStyle/>
          <a:p>
            <a:pPr rtl="0"/>
            <a:endParaRPr lang="ru-RU" noProof="0" dirty="0"/>
          </a:p>
        </p:txBody>
      </p:sp>
      <p:sp>
        <p:nvSpPr>
          <p:cNvPr id="31" name="Объект 2">
            <a:extLst>
              <a:ext uri="{FF2B5EF4-FFF2-40B4-BE49-F238E27FC236}">
                <a16:creationId xmlns:a16="http://schemas.microsoft.com/office/drawing/2014/main" xmlns="" id="{E62201C3-EEF2-4D1D-B8AB-52AA59DD67A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00894" y="3643500"/>
            <a:ext cx="3420000" cy="2382651"/>
          </a:xfrm>
        </p:spPr>
        <p:txBody>
          <a:bodyPr rtlCol="0"/>
          <a:lstStyle/>
          <a:p>
            <a:pPr lvl="0" rtl="0"/>
            <a:r>
              <a:rPr lang="ru-RU" noProof="0" smtClean="0"/>
              <a:t>Образец текста</a:t>
            </a:r>
          </a:p>
          <a:p>
            <a:pPr lvl="1" rtl="0"/>
            <a:r>
              <a:rPr lang="ru-RU" noProof="0" smtClean="0"/>
              <a:t>Второй уровень</a:t>
            </a:r>
          </a:p>
          <a:p>
            <a:pPr lvl="2" rtl="0"/>
            <a:r>
              <a:rPr lang="ru-RU" noProof="0" smtClean="0"/>
              <a:t>Третий уровень</a:t>
            </a:r>
          </a:p>
          <a:p>
            <a:pPr lvl="3" rtl="0"/>
            <a:r>
              <a:rPr lang="ru-RU" noProof="0" smtClean="0"/>
              <a:t>Четвертый уровень</a:t>
            </a:r>
          </a:p>
          <a:p>
            <a:pPr lvl="4" rtl="0"/>
            <a:r>
              <a:rPr lang="ru-RU" noProof="0" smtClean="0"/>
              <a:t>Пятый уровень</a:t>
            </a:r>
            <a:endParaRPr lang="ru-RU" noProof="0" dirty="0"/>
          </a:p>
        </p:txBody>
      </p:sp>
      <p:sp>
        <p:nvSpPr>
          <p:cNvPr id="32" name="Объект 3">
            <a:extLst>
              <a:ext uri="{FF2B5EF4-FFF2-40B4-BE49-F238E27FC236}">
                <a16:creationId xmlns:a16="http://schemas.microsoft.com/office/drawing/2014/main" xmlns="" id="{33663903-41DD-413B-AB8C-9F42D238C61E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4387159" y="3643500"/>
            <a:ext cx="3420000" cy="2382651"/>
          </a:xfrm>
        </p:spPr>
        <p:txBody>
          <a:bodyPr rtlCol="0"/>
          <a:lstStyle/>
          <a:p>
            <a:pPr lvl="0" rtl="0"/>
            <a:r>
              <a:rPr lang="ru-RU" noProof="0" smtClean="0"/>
              <a:t>Образец текста</a:t>
            </a:r>
          </a:p>
          <a:p>
            <a:pPr lvl="1" rtl="0"/>
            <a:r>
              <a:rPr lang="ru-RU" noProof="0" smtClean="0"/>
              <a:t>Второй уровень</a:t>
            </a:r>
          </a:p>
          <a:p>
            <a:pPr lvl="2" rtl="0"/>
            <a:r>
              <a:rPr lang="ru-RU" noProof="0" smtClean="0"/>
              <a:t>Третий уровень</a:t>
            </a:r>
          </a:p>
          <a:p>
            <a:pPr lvl="3" rtl="0"/>
            <a:r>
              <a:rPr lang="ru-RU" noProof="0" smtClean="0"/>
              <a:t>Четвертый уровень</a:t>
            </a:r>
          </a:p>
          <a:p>
            <a:pPr lvl="4" rtl="0"/>
            <a:r>
              <a:rPr lang="ru-RU" noProof="0" smtClean="0"/>
              <a:t>Пятый уровень</a:t>
            </a:r>
            <a:endParaRPr lang="ru-RU" noProof="0" dirty="0"/>
          </a:p>
        </p:txBody>
      </p:sp>
      <p:sp>
        <p:nvSpPr>
          <p:cNvPr id="33" name="Объект 4">
            <a:extLst>
              <a:ext uri="{FF2B5EF4-FFF2-40B4-BE49-F238E27FC236}">
                <a16:creationId xmlns:a16="http://schemas.microsoft.com/office/drawing/2014/main" xmlns="" id="{82AAA3FA-E48E-4E4C-8D76-08BF173CE096}"/>
              </a:ext>
            </a:extLst>
          </p:cNvPr>
          <p:cNvSpPr>
            <a:spLocks noGrp="1"/>
          </p:cNvSpPr>
          <p:nvPr>
            <p:ph sz="half" idx="14"/>
          </p:nvPr>
        </p:nvSpPr>
        <p:spPr>
          <a:xfrm>
            <a:off x="7973424" y="3643500"/>
            <a:ext cx="3420000" cy="2382651"/>
          </a:xfrm>
        </p:spPr>
        <p:txBody>
          <a:bodyPr rtlCol="0"/>
          <a:lstStyle/>
          <a:p>
            <a:pPr lvl="0" rtl="0"/>
            <a:r>
              <a:rPr lang="ru-RU" noProof="0" smtClean="0"/>
              <a:t>Образец текста</a:t>
            </a:r>
          </a:p>
          <a:p>
            <a:pPr lvl="1" rtl="0"/>
            <a:r>
              <a:rPr lang="ru-RU" noProof="0" smtClean="0"/>
              <a:t>Второй уровень</a:t>
            </a:r>
          </a:p>
          <a:p>
            <a:pPr lvl="2" rtl="0"/>
            <a:r>
              <a:rPr lang="ru-RU" noProof="0" smtClean="0"/>
              <a:t>Третий уровень</a:t>
            </a:r>
          </a:p>
          <a:p>
            <a:pPr lvl="3" rtl="0"/>
            <a:r>
              <a:rPr lang="ru-RU" noProof="0" smtClean="0"/>
              <a:t>Четвертый уровень</a:t>
            </a:r>
          </a:p>
          <a:p>
            <a:pPr lvl="4" rtl="0"/>
            <a:r>
              <a:rPr lang="ru-RU" noProof="0" smtClean="0"/>
              <a:t>Пятый уровень</a:t>
            </a:r>
            <a:endParaRPr lang="ru-RU" noProof="0" dirty="0"/>
          </a:p>
        </p:txBody>
      </p:sp>
      <p:sp>
        <p:nvSpPr>
          <p:cNvPr id="35" name="Заголовок содержимого 2">
            <a:extLst>
              <a:ext uri="{FF2B5EF4-FFF2-40B4-BE49-F238E27FC236}">
                <a16:creationId xmlns:a16="http://schemas.microsoft.com/office/drawing/2014/main" xmlns="" id="{89F404A6-871E-4316-91C4-E577D8E03200}"/>
              </a:ext>
            </a:extLst>
          </p:cNvPr>
          <p:cNvSpPr>
            <a:spLocks noGrp="1"/>
          </p:cNvSpPr>
          <p:nvPr>
            <p:ph sz="half" idx="15" hasCustomPrompt="1"/>
          </p:nvPr>
        </p:nvSpPr>
        <p:spPr>
          <a:xfrm>
            <a:off x="800894" y="3021643"/>
            <a:ext cx="3420000" cy="460945"/>
          </a:xfrm>
        </p:spPr>
        <p:txBody>
          <a:bodyPr rtlCol="0"/>
          <a:lstStyle>
            <a:lvl1pPr marL="0" indent="0">
              <a:lnSpc>
                <a:spcPct val="100000"/>
              </a:lnSpc>
              <a:buNone/>
              <a:defRPr sz="1800">
                <a:latin typeface="+mj-lt"/>
              </a:defRPr>
            </a:lvl1pPr>
          </a:lstStyle>
          <a:p>
            <a:pPr lvl="0" rtl="0"/>
            <a:r>
              <a:rPr lang="ru-RU" noProof="0" dirty="0"/>
              <a:t>Верхний колонтитул</a:t>
            </a:r>
          </a:p>
        </p:txBody>
      </p:sp>
      <p:sp>
        <p:nvSpPr>
          <p:cNvPr id="36" name="Заголовок содержимого 3">
            <a:extLst>
              <a:ext uri="{FF2B5EF4-FFF2-40B4-BE49-F238E27FC236}">
                <a16:creationId xmlns:a16="http://schemas.microsoft.com/office/drawing/2014/main" xmlns="" id="{F37010D9-0206-4FA6-8EB0-4A74785D5855}"/>
              </a:ext>
            </a:extLst>
          </p:cNvPr>
          <p:cNvSpPr>
            <a:spLocks noGrp="1"/>
          </p:cNvSpPr>
          <p:nvPr>
            <p:ph sz="half" idx="16" hasCustomPrompt="1"/>
          </p:nvPr>
        </p:nvSpPr>
        <p:spPr>
          <a:xfrm>
            <a:off x="4387159" y="3021643"/>
            <a:ext cx="3420000" cy="460945"/>
          </a:xfrm>
        </p:spPr>
        <p:txBody>
          <a:bodyPr rtlCol="0"/>
          <a:lstStyle>
            <a:lvl1pPr marL="0" indent="0">
              <a:lnSpc>
                <a:spcPct val="100000"/>
              </a:lnSpc>
              <a:buNone/>
              <a:defRPr sz="1800">
                <a:latin typeface="+mj-lt"/>
              </a:defRPr>
            </a:lvl1pPr>
          </a:lstStyle>
          <a:p>
            <a:pPr lvl="0" rtl="0"/>
            <a:r>
              <a:rPr lang="ru-RU" noProof="0" dirty="0"/>
              <a:t>Верхний колонтитул</a:t>
            </a:r>
          </a:p>
        </p:txBody>
      </p:sp>
      <p:sp>
        <p:nvSpPr>
          <p:cNvPr id="37" name="Заголовок содержимого 4">
            <a:extLst>
              <a:ext uri="{FF2B5EF4-FFF2-40B4-BE49-F238E27FC236}">
                <a16:creationId xmlns:a16="http://schemas.microsoft.com/office/drawing/2014/main" xmlns="" id="{5CBA984A-AB57-4AE4-896F-42CC2AAB8B5D}"/>
              </a:ext>
            </a:extLst>
          </p:cNvPr>
          <p:cNvSpPr>
            <a:spLocks noGrp="1"/>
          </p:cNvSpPr>
          <p:nvPr>
            <p:ph sz="half" idx="17" hasCustomPrompt="1"/>
          </p:nvPr>
        </p:nvSpPr>
        <p:spPr>
          <a:xfrm>
            <a:off x="7973424" y="3021643"/>
            <a:ext cx="3420000" cy="460945"/>
          </a:xfrm>
        </p:spPr>
        <p:txBody>
          <a:bodyPr rtlCol="0"/>
          <a:lstStyle>
            <a:lvl1pPr marL="0" indent="0">
              <a:lnSpc>
                <a:spcPct val="100000"/>
              </a:lnSpc>
              <a:buNone/>
              <a:defRPr sz="1800">
                <a:latin typeface="+mj-lt"/>
              </a:defRPr>
            </a:lvl1pPr>
          </a:lstStyle>
          <a:p>
            <a:pPr lvl="0" rtl="0"/>
            <a:r>
              <a:rPr lang="ru-RU" noProof="0" dirty="0"/>
              <a:t>Верхний колонтитул</a:t>
            </a:r>
          </a:p>
        </p:txBody>
      </p:sp>
      <p:cxnSp>
        <p:nvCxnSpPr>
          <p:cNvPr id="38" name="Прямая соединительная линия 37">
            <a:extLst>
              <a:ext uri="{FF2B5EF4-FFF2-40B4-BE49-F238E27FC236}">
                <a16:creationId xmlns:a16="http://schemas.microsoft.com/office/drawing/2014/main" xmlns="" id="{B7A8DADA-A3F9-464A-B9BA-25A365C1AC1D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/>
          <p:nvPr userDrawn="1"/>
        </p:nvCxnSpPr>
        <p:spPr>
          <a:xfrm>
            <a:off x="4304027" y="2743200"/>
            <a:ext cx="0" cy="3644900"/>
          </a:xfrm>
          <a:prstGeom prst="line">
            <a:avLst/>
          </a:prstGeom>
          <a:ln w="3175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Прямая соединительная линия 38">
            <a:extLst>
              <a:ext uri="{FF2B5EF4-FFF2-40B4-BE49-F238E27FC236}">
                <a16:creationId xmlns:a16="http://schemas.microsoft.com/office/drawing/2014/main" xmlns="" id="{00216F6A-AB47-4B4B-9DD2-361F771E616B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/>
          <p:nvPr userDrawn="1"/>
        </p:nvCxnSpPr>
        <p:spPr>
          <a:xfrm>
            <a:off x="7890293" y="2743200"/>
            <a:ext cx="0" cy="3644900"/>
          </a:xfrm>
          <a:prstGeom prst="line">
            <a:avLst/>
          </a:prstGeom>
          <a:ln w="3175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0676394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Заголовок и три столбца содержимого с изображения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0" name="Группа 79"/>
          <p:cNvGrpSpPr/>
          <p:nvPr/>
        </p:nvGrpSpPr>
        <p:grpSpPr>
          <a:xfrm flipH="1">
            <a:off x="38100" y="0"/>
            <a:ext cx="12584114" cy="6853238"/>
            <a:chOff x="-417513" y="0"/>
            <a:chExt cx="12584114" cy="6853238"/>
          </a:xfrm>
        </p:grpSpPr>
        <p:sp>
          <p:nvSpPr>
            <p:cNvPr id="81" name="Полилиния 5"/>
            <p:cNvSpPr/>
            <p:nvPr/>
          </p:nvSpPr>
          <p:spPr bwMode="auto">
            <a:xfrm>
              <a:off x="1306513" y="0"/>
              <a:ext cx="3862388" cy="6843713"/>
            </a:xfrm>
            <a:custGeom>
              <a:avLst/>
              <a:gdLst/>
              <a:ahLst/>
              <a:cxnLst/>
              <a:rect l="0" t="0" r="r" b="b"/>
              <a:pathLst>
                <a:path w="813" h="1440">
                  <a:moveTo>
                    <a:pt x="813" y="0"/>
                  </a:moveTo>
                  <a:cubicBezTo>
                    <a:pt x="331" y="221"/>
                    <a:pt x="0" y="1039"/>
                    <a:pt x="43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2" name="Полилиния 6"/>
            <p:cNvSpPr/>
            <p:nvPr/>
          </p:nvSpPr>
          <p:spPr bwMode="auto">
            <a:xfrm>
              <a:off x="10626725" y="9525"/>
              <a:ext cx="1539875" cy="555625"/>
            </a:xfrm>
            <a:custGeom>
              <a:avLst/>
              <a:gdLst/>
              <a:ahLst/>
              <a:cxnLst/>
              <a:rect l="0" t="0" r="r" b="b"/>
              <a:pathLst>
                <a:path w="324" h="117">
                  <a:moveTo>
                    <a:pt x="324" y="117"/>
                  </a:moveTo>
                  <a:cubicBezTo>
                    <a:pt x="223" y="64"/>
                    <a:pt x="107" y="2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3" name="Полилиния 7"/>
            <p:cNvSpPr/>
            <p:nvPr/>
          </p:nvSpPr>
          <p:spPr bwMode="auto">
            <a:xfrm>
              <a:off x="10247313" y="5013325"/>
              <a:ext cx="1919288" cy="1830388"/>
            </a:xfrm>
            <a:custGeom>
              <a:avLst/>
              <a:gdLst/>
              <a:ahLst/>
              <a:cxnLst/>
              <a:rect l="0" t="0" r="r" b="b"/>
              <a:pathLst>
                <a:path w="404" h="385">
                  <a:moveTo>
                    <a:pt x="0" y="385"/>
                  </a:moveTo>
                  <a:cubicBezTo>
                    <a:pt x="146" y="272"/>
                    <a:pt x="285" y="142"/>
                    <a:pt x="404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4" name="Полилиния 8"/>
            <p:cNvSpPr/>
            <p:nvPr/>
          </p:nvSpPr>
          <p:spPr bwMode="auto">
            <a:xfrm>
              <a:off x="1120775" y="0"/>
              <a:ext cx="3676650" cy="6843713"/>
            </a:xfrm>
            <a:custGeom>
              <a:avLst/>
              <a:gdLst/>
              <a:ahLst/>
              <a:cxnLst/>
              <a:rect l="0" t="0" r="r" b="b"/>
              <a:pathLst>
                <a:path w="774" h="1440">
                  <a:moveTo>
                    <a:pt x="774" y="0"/>
                  </a:moveTo>
                  <a:cubicBezTo>
                    <a:pt x="312" y="240"/>
                    <a:pt x="0" y="1034"/>
                    <a:pt x="41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5" name="Полилиния 9"/>
            <p:cNvSpPr/>
            <p:nvPr/>
          </p:nvSpPr>
          <p:spPr bwMode="auto">
            <a:xfrm>
              <a:off x="11202988" y="9525"/>
              <a:ext cx="963613" cy="366713"/>
            </a:xfrm>
            <a:custGeom>
              <a:avLst/>
              <a:gdLst/>
              <a:ahLst/>
              <a:cxnLst/>
              <a:rect l="0" t="0" r="r" b="b"/>
              <a:pathLst>
                <a:path w="203" h="77">
                  <a:moveTo>
                    <a:pt x="203" y="77"/>
                  </a:moveTo>
                  <a:cubicBezTo>
                    <a:pt x="138" y="46"/>
                    <a:pt x="68" y="2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6" name="Полилиния 10"/>
            <p:cNvSpPr/>
            <p:nvPr/>
          </p:nvSpPr>
          <p:spPr bwMode="auto">
            <a:xfrm>
              <a:off x="10494963" y="5275263"/>
              <a:ext cx="1666875" cy="1577975"/>
            </a:xfrm>
            <a:custGeom>
              <a:avLst/>
              <a:gdLst/>
              <a:ahLst/>
              <a:cxnLst/>
              <a:rect l="0" t="0" r="r" b="b"/>
              <a:pathLst>
                <a:path w="351" h="332">
                  <a:moveTo>
                    <a:pt x="0" y="332"/>
                  </a:moveTo>
                  <a:cubicBezTo>
                    <a:pt x="125" y="232"/>
                    <a:pt x="245" y="121"/>
                    <a:pt x="35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7" name="Полилиния 11"/>
            <p:cNvSpPr/>
            <p:nvPr/>
          </p:nvSpPr>
          <p:spPr bwMode="auto">
            <a:xfrm>
              <a:off x="1001713" y="0"/>
              <a:ext cx="3621088" cy="6843713"/>
            </a:xfrm>
            <a:custGeom>
              <a:avLst/>
              <a:gdLst/>
              <a:ahLst/>
              <a:cxnLst/>
              <a:rect l="0" t="0" r="r" b="b"/>
              <a:pathLst>
                <a:path w="762" h="1440">
                  <a:moveTo>
                    <a:pt x="762" y="0"/>
                  </a:moveTo>
                  <a:cubicBezTo>
                    <a:pt x="308" y="245"/>
                    <a:pt x="0" y="1033"/>
                    <a:pt x="403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8" name="Полилиния 12"/>
            <p:cNvSpPr/>
            <p:nvPr/>
          </p:nvSpPr>
          <p:spPr bwMode="auto">
            <a:xfrm>
              <a:off x="11501438" y="9525"/>
              <a:ext cx="665163" cy="257175"/>
            </a:xfrm>
            <a:custGeom>
              <a:avLst/>
              <a:gdLst/>
              <a:ahLst/>
              <a:cxnLst/>
              <a:rect l="0" t="0" r="r" b="b"/>
              <a:pathLst>
                <a:path w="140" h="54">
                  <a:moveTo>
                    <a:pt x="140" y="54"/>
                  </a:moveTo>
                  <a:cubicBezTo>
                    <a:pt x="95" y="34"/>
                    <a:pt x="48" y="16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9" name="Полилиния 13"/>
            <p:cNvSpPr/>
            <p:nvPr/>
          </p:nvSpPr>
          <p:spPr bwMode="auto">
            <a:xfrm>
              <a:off x="10641013" y="5408613"/>
              <a:ext cx="1525588" cy="1435100"/>
            </a:xfrm>
            <a:custGeom>
              <a:avLst/>
              <a:gdLst/>
              <a:ahLst/>
              <a:cxnLst/>
              <a:rect l="0" t="0" r="r" b="b"/>
              <a:pathLst>
                <a:path w="321" h="302">
                  <a:moveTo>
                    <a:pt x="0" y="302"/>
                  </a:moveTo>
                  <a:cubicBezTo>
                    <a:pt x="114" y="210"/>
                    <a:pt x="223" y="109"/>
                    <a:pt x="32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0" name="Полилиния 14"/>
            <p:cNvSpPr/>
            <p:nvPr/>
          </p:nvSpPr>
          <p:spPr bwMode="auto">
            <a:xfrm>
              <a:off x="1001713" y="0"/>
              <a:ext cx="3244850" cy="6843713"/>
            </a:xfrm>
            <a:custGeom>
              <a:avLst/>
              <a:gdLst/>
              <a:ahLst/>
              <a:cxnLst/>
              <a:rect l="0" t="0" r="r" b="b"/>
              <a:pathLst>
                <a:path w="683" h="1440">
                  <a:moveTo>
                    <a:pt x="683" y="0"/>
                  </a:moveTo>
                  <a:cubicBezTo>
                    <a:pt x="258" y="256"/>
                    <a:pt x="0" y="1041"/>
                    <a:pt x="35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1" name="Полилиния 15"/>
            <p:cNvSpPr/>
            <p:nvPr/>
          </p:nvSpPr>
          <p:spPr bwMode="auto">
            <a:xfrm>
              <a:off x="10802938" y="5518150"/>
              <a:ext cx="1363663" cy="1325563"/>
            </a:xfrm>
            <a:custGeom>
              <a:avLst/>
              <a:gdLst/>
              <a:ahLst/>
              <a:cxnLst/>
              <a:rect l="0" t="0" r="r" b="b"/>
              <a:pathLst>
                <a:path w="287" h="279">
                  <a:moveTo>
                    <a:pt x="0" y="279"/>
                  </a:moveTo>
                  <a:cubicBezTo>
                    <a:pt x="101" y="193"/>
                    <a:pt x="198" y="100"/>
                    <a:pt x="287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2" name="Полилиния 16"/>
            <p:cNvSpPr/>
            <p:nvPr/>
          </p:nvSpPr>
          <p:spPr bwMode="auto">
            <a:xfrm>
              <a:off x="889000" y="0"/>
              <a:ext cx="3230563" cy="6843713"/>
            </a:xfrm>
            <a:custGeom>
              <a:avLst/>
              <a:gdLst/>
              <a:ahLst/>
              <a:cxnLst/>
              <a:rect l="0" t="0" r="r" b="b"/>
              <a:pathLst>
                <a:path w="680" h="1440">
                  <a:moveTo>
                    <a:pt x="680" y="0"/>
                  </a:moveTo>
                  <a:cubicBezTo>
                    <a:pt x="257" y="265"/>
                    <a:pt x="0" y="1026"/>
                    <a:pt x="337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3" name="Полилиния 17"/>
            <p:cNvSpPr/>
            <p:nvPr/>
          </p:nvSpPr>
          <p:spPr bwMode="auto">
            <a:xfrm>
              <a:off x="10979150" y="5694363"/>
              <a:ext cx="1187450" cy="1149350"/>
            </a:xfrm>
            <a:custGeom>
              <a:avLst/>
              <a:gdLst/>
              <a:ahLst/>
              <a:cxnLst/>
              <a:rect l="0" t="0" r="r" b="b"/>
              <a:pathLst>
                <a:path w="250" h="242">
                  <a:moveTo>
                    <a:pt x="0" y="242"/>
                  </a:moveTo>
                  <a:cubicBezTo>
                    <a:pt x="88" y="166"/>
                    <a:pt x="172" y="85"/>
                    <a:pt x="25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4" name="Полилиния 18"/>
            <p:cNvSpPr/>
            <p:nvPr/>
          </p:nvSpPr>
          <p:spPr bwMode="auto">
            <a:xfrm>
              <a:off x="484188" y="0"/>
              <a:ext cx="3421063" cy="6843713"/>
            </a:xfrm>
            <a:custGeom>
              <a:avLst/>
              <a:gdLst/>
              <a:ahLst/>
              <a:cxnLst/>
              <a:rect l="0" t="0" r="r" b="b"/>
              <a:pathLst>
                <a:path w="720" h="1440">
                  <a:moveTo>
                    <a:pt x="720" y="0"/>
                  </a:moveTo>
                  <a:cubicBezTo>
                    <a:pt x="316" y="282"/>
                    <a:pt x="0" y="1018"/>
                    <a:pt x="362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5" name="Полилиния 19"/>
            <p:cNvSpPr/>
            <p:nvPr/>
          </p:nvSpPr>
          <p:spPr bwMode="auto">
            <a:xfrm>
              <a:off x="11287125" y="6049963"/>
              <a:ext cx="879475" cy="793750"/>
            </a:xfrm>
            <a:custGeom>
              <a:avLst/>
              <a:gdLst/>
              <a:ahLst/>
              <a:cxnLst/>
              <a:rect l="0" t="0" r="r" b="b"/>
              <a:pathLst>
                <a:path w="185" h="167">
                  <a:moveTo>
                    <a:pt x="0" y="167"/>
                  </a:moveTo>
                  <a:cubicBezTo>
                    <a:pt x="63" y="114"/>
                    <a:pt x="125" y="58"/>
                    <a:pt x="185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6" name="Полилиния 20"/>
            <p:cNvSpPr/>
            <p:nvPr/>
          </p:nvSpPr>
          <p:spPr bwMode="auto">
            <a:xfrm>
              <a:off x="598488" y="0"/>
              <a:ext cx="2717800" cy="6843713"/>
            </a:xfrm>
            <a:custGeom>
              <a:avLst/>
              <a:gdLst/>
              <a:ahLst/>
              <a:cxnLst/>
              <a:rect l="0" t="0" r="r" b="b"/>
              <a:pathLst>
                <a:path w="572" h="1440">
                  <a:moveTo>
                    <a:pt x="572" y="0"/>
                  </a:moveTo>
                  <a:cubicBezTo>
                    <a:pt x="213" y="320"/>
                    <a:pt x="0" y="979"/>
                    <a:pt x="164" y="144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7" name="Полилиния 21"/>
            <p:cNvSpPr/>
            <p:nvPr/>
          </p:nvSpPr>
          <p:spPr bwMode="auto">
            <a:xfrm>
              <a:off x="261938" y="0"/>
              <a:ext cx="2944813" cy="6843713"/>
            </a:xfrm>
            <a:custGeom>
              <a:avLst/>
              <a:gdLst/>
              <a:ahLst/>
              <a:cxnLst/>
              <a:rect l="0" t="0" r="r" b="b"/>
              <a:pathLst>
                <a:path w="620" h="1440">
                  <a:moveTo>
                    <a:pt x="620" y="0"/>
                  </a:moveTo>
                  <a:cubicBezTo>
                    <a:pt x="248" y="325"/>
                    <a:pt x="0" y="960"/>
                    <a:pt x="186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lg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8" name="Полилиния 22"/>
            <p:cNvSpPr/>
            <p:nvPr/>
          </p:nvSpPr>
          <p:spPr bwMode="auto">
            <a:xfrm>
              <a:off x="-417513" y="0"/>
              <a:ext cx="2403475" cy="6843713"/>
            </a:xfrm>
            <a:custGeom>
              <a:avLst/>
              <a:gdLst/>
              <a:ahLst/>
              <a:cxnLst/>
              <a:rect l="0" t="0" r="r" b="b"/>
              <a:pathLst>
                <a:path w="506" h="1440">
                  <a:moveTo>
                    <a:pt x="506" y="0"/>
                  </a:moveTo>
                  <a:cubicBezTo>
                    <a:pt x="109" y="356"/>
                    <a:pt x="0" y="943"/>
                    <a:pt x="17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9" name="Полилиния 23"/>
            <p:cNvSpPr/>
            <p:nvPr/>
          </p:nvSpPr>
          <p:spPr bwMode="auto">
            <a:xfrm>
              <a:off x="14288" y="9525"/>
              <a:ext cx="1771650" cy="3198813"/>
            </a:xfrm>
            <a:custGeom>
              <a:avLst/>
              <a:gdLst/>
              <a:ahLst/>
              <a:cxnLst/>
              <a:rect l="0" t="0" r="r" b="b"/>
              <a:pathLst>
                <a:path w="373" h="673">
                  <a:moveTo>
                    <a:pt x="373" y="0"/>
                  </a:moveTo>
                  <a:cubicBezTo>
                    <a:pt x="175" y="183"/>
                    <a:pt x="51" y="409"/>
                    <a:pt x="0" y="67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0" name="Полилиния 24"/>
            <p:cNvSpPr/>
            <p:nvPr/>
          </p:nvSpPr>
          <p:spPr bwMode="auto">
            <a:xfrm>
              <a:off x="4763" y="6016625"/>
              <a:ext cx="214313" cy="827088"/>
            </a:xfrm>
            <a:custGeom>
              <a:avLst/>
              <a:gdLst/>
              <a:ahLst/>
              <a:cxnLst/>
              <a:rect l="0" t="0" r="r" b="b"/>
              <a:pathLst>
                <a:path w="45" h="174">
                  <a:moveTo>
                    <a:pt x="0" y="0"/>
                  </a:moveTo>
                  <a:cubicBezTo>
                    <a:pt x="11" y="59"/>
                    <a:pt x="26" y="118"/>
                    <a:pt x="45" y="1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1" name="Полилиния 25"/>
            <p:cNvSpPr/>
            <p:nvPr/>
          </p:nvSpPr>
          <p:spPr bwMode="auto">
            <a:xfrm>
              <a:off x="14288" y="0"/>
              <a:ext cx="1562100" cy="2228850"/>
            </a:xfrm>
            <a:custGeom>
              <a:avLst/>
              <a:gdLst/>
              <a:ahLst/>
              <a:cxnLst/>
              <a:rect l="0" t="0" r="r" b="b"/>
              <a:pathLst>
                <a:path w="329" h="469">
                  <a:moveTo>
                    <a:pt x="329" y="0"/>
                  </a:moveTo>
                  <a:cubicBezTo>
                    <a:pt x="189" y="133"/>
                    <a:pt x="69" y="288"/>
                    <a:pt x="0" y="46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sp>
        <p:nvSpPr>
          <p:cNvPr id="6" name="Номер слайда 5"/>
          <p:cNvSpPr>
            <a:spLocks noGrp="1"/>
          </p:cNvSpPr>
          <p:nvPr userDrawn="1">
            <p:ph type="sldNum" sz="quarter" idx="12"/>
          </p:nvPr>
        </p:nvSpPr>
        <p:spPr/>
        <p:txBody>
          <a:bodyPr rtlCol="0"/>
          <a:lstStyle/>
          <a:p>
            <a:pPr rtl="0"/>
            <a:fld id="{A204E297-2C47-40A4-842B-FD18E4874900}" type="slidenum">
              <a:rPr lang="ru-RU" noProof="0" smtClean="0"/>
              <a:t>‹#›</a:t>
            </a:fld>
            <a:endParaRPr lang="ru-RU" noProof="0" dirty="0"/>
          </a:p>
        </p:txBody>
      </p:sp>
      <p:sp>
        <p:nvSpPr>
          <p:cNvPr id="16" name="Равнобедренный треугольник 15">
            <a:extLst>
              <a:ext uri="{FF2B5EF4-FFF2-40B4-BE49-F238E27FC236}">
                <a16:creationId xmlns:a16="http://schemas.microsoft.com/office/drawing/2014/main" xmlns="" id="{E50B9CD5-BF82-4FA5-965C-3A2910331D2B}"/>
              </a:ext>
            </a:extLst>
          </p:cNvPr>
          <p:cNvSpPr/>
          <p:nvPr userDrawn="1"/>
        </p:nvSpPr>
        <p:spPr>
          <a:xfrm rot="16786340" flipV="1">
            <a:off x="2543487" y="816217"/>
            <a:ext cx="1335707" cy="698164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 dirty="0"/>
          </a:p>
        </p:txBody>
      </p:sp>
      <p:sp>
        <p:nvSpPr>
          <p:cNvPr id="34" name="Полилиния: фигура 33">
            <a:extLst>
              <a:ext uri="{FF2B5EF4-FFF2-40B4-BE49-F238E27FC236}">
                <a16:creationId xmlns:a16="http://schemas.microsoft.com/office/drawing/2014/main" xmlns="" id="{C112C725-A112-4CA5-AF43-E92C44765DAD}"/>
              </a:ext>
            </a:extLst>
          </p:cNvPr>
          <p:cNvSpPr/>
          <p:nvPr userDrawn="1"/>
        </p:nvSpPr>
        <p:spPr>
          <a:xfrm flipV="1">
            <a:off x="1" y="0"/>
            <a:ext cx="3421063" cy="2408104"/>
          </a:xfrm>
          <a:custGeom>
            <a:avLst/>
            <a:gdLst>
              <a:gd name="connsiteX0" fmla="*/ 1612831 w 4537613"/>
              <a:gd name="connsiteY0" fmla="*/ 0 h 3194050"/>
              <a:gd name="connsiteX1" fmla="*/ 1842601 w 4537613"/>
              <a:gd name="connsiteY1" fmla="*/ 4707 h 3194050"/>
              <a:gd name="connsiteX2" fmla="*/ 2072371 w 4537613"/>
              <a:gd name="connsiteY2" fmla="*/ 30596 h 3194050"/>
              <a:gd name="connsiteX3" fmla="*/ 2314109 w 4537613"/>
              <a:gd name="connsiteY3" fmla="*/ 68253 h 3194050"/>
              <a:gd name="connsiteX4" fmla="*/ 2551059 w 4537613"/>
              <a:gd name="connsiteY4" fmla="*/ 124738 h 3194050"/>
              <a:gd name="connsiteX5" fmla="*/ 2792797 w 4537613"/>
              <a:gd name="connsiteY5" fmla="*/ 192991 h 3194050"/>
              <a:gd name="connsiteX6" fmla="*/ 3029747 w 4537613"/>
              <a:gd name="connsiteY6" fmla="*/ 275365 h 3194050"/>
              <a:gd name="connsiteX7" fmla="*/ 3259517 w 4537613"/>
              <a:gd name="connsiteY7" fmla="*/ 376568 h 3194050"/>
              <a:gd name="connsiteX8" fmla="*/ 3482107 w 4537613"/>
              <a:gd name="connsiteY8" fmla="*/ 482477 h 3194050"/>
              <a:gd name="connsiteX9" fmla="*/ 3687942 w 4537613"/>
              <a:gd name="connsiteY9" fmla="*/ 607215 h 3194050"/>
              <a:gd name="connsiteX10" fmla="*/ 3879418 w 4537613"/>
              <a:gd name="connsiteY10" fmla="*/ 746074 h 3194050"/>
              <a:gd name="connsiteX11" fmla="*/ 4051745 w 4537613"/>
              <a:gd name="connsiteY11" fmla="*/ 903762 h 3194050"/>
              <a:gd name="connsiteX12" fmla="*/ 4204925 w 4537613"/>
              <a:gd name="connsiteY12" fmla="*/ 1066157 h 3194050"/>
              <a:gd name="connsiteX13" fmla="*/ 4269548 w 4537613"/>
              <a:gd name="connsiteY13" fmla="*/ 1153238 h 3194050"/>
              <a:gd name="connsiteX14" fmla="*/ 4331778 w 4537613"/>
              <a:gd name="connsiteY14" fmla="*/ 1240319 h 3194050"/>
              <a:gd name="connsiteX15" fmla="*/ 4384433 w 4537613"/>
              <a:gd name="connsiteY15" fmla="*/ 1334461 h 3194050"/>
              <a:gd name="connsiteX16" fmla="*/ 4427515 w 4537613"/>
              <a:gd name="connsiteY16" fmla="*/ 1435663 h 3194050"/>
              <a:gd name="connsiteX17" fmla="*/ 4465810 w 4537613"/>
              <a:gd name="connsiteY17" fmla="*/ 1536866 h 3194050"/>
              <a:gd name="connsiteX18" fmla="*/ 4499318 w 4537613"/>
              <a:gd name="connsiteY18" fmla="*/ 1635715 h 3194050"/>
              <a:gd name="connsiteX19" fmla="*/ 4523253 w 4537613"/>
              <a:gd name="connsiteY19" fmla="*/ 1743978 h 3194050"/>
              <a:gd name="connsiteX20" fmla="*/ 4537613 w 4537613"/>
              <a:gd name="connsiteY20" fmla="*/ 1849887 h 3194050"/>
              <a:gd name="connsiteX21" fmla="*/ 4530433 w 4537613"/>
              <a:gd name="connsiteY21" fmla="*/ 1962858 h 3194050"/>
              <a:gd name="connsiteX22" fmla="*/ 4518466 w 4537613"/>
              <a:gd name="connsiteY22" fmla="*/ 2068767 h 3194050"/>
              <a:gd name="connsiteX23" fmla="*/ 4499318 w 4537613"/>
              <a:gd name="connsiteY23" fmla="*/ 2162909 h 3194050"/>
              <a:gd name="connsiteX24" fmla="*/ 4465810 w 4537613"/>
              <a:gd name="connsiteY24" fmla="*/ 2264111 h 3194050"/>
              <a:gd name="connsiteX25" fmla="*/ 4427515 w 4537613"/>
              <a:gd name="connsiteY25" fmla="*/ 2351193 h 3194050"/>
              <a:gd name="connsiteX26" fmla="*/ 4384433 w 4537613"/>
              <a:gd name="connsiteY26" fmla="*/ 2433567 h 3194050"/>
              <a:gd name="connsiteX27" fmla="*/ 4331778 w 4537613"/>
              <a:gd name="connsiteY27" fmla="*/ 2513587 h 3194050"/>
              <a:gd name="connsiteX28" fmla="*/ 4274335 w 4537613"/>
              <a:gd name="connsiteY28" fmla="*/ 2588901 h 3194050"/>
              <a:gd name="connsiteX29" fmla="*/ 4140302 w 4537613"/>
              <a:gd name="connsiteY29" fmla="*/ 2720699 h 3194050"/>
              <a:gd name="connsiteX30" fmla="*/ 3979942 w 4537613"/>
              <a:gd name="connsiteY30" fmla="*/ 2840730 h 3194050"/>
              <a:gd name="connsiteX31" fmla="*/ 3807614 w 4537613"/>
              <a:gd name="connsiteY31" fmla="*/ 2941933 h 3194050"/>
              <a:gd name="connsiteX32" fmla="*/ 3623320 w 4537613"/>
              <a:gd name="connsiteY32" fmla="*/ 3029014 h 3194050"/>
              <a:gd name="connsiteX33" fmla="*/ 3424664 w 4537613"/>
              <a:gd name="connsiteY33" fmla="*/ 3097267 h 3194050"/>
              <a:gd name="connsiteX34" fmla="*/ 3221222 w 4537613"/>
              <a:gd name="connsiteY34" fmla="*/ 3160812 h 3194050"/>
              <a:gd name="connsiteX35" fmla="*/ 3070007 w 4537613"/>
              <a:gd name="connsiteY35" fmla="*/ 3194050 h 3194050"/>
              <a:gd name="connsiteX36" fmla="*/ 1273362 w 4537613"/>
              <a:gd name="connsiteY36" fmla="*/ 3194050 h 3194050"/>
              <a:gd name="connsiteX37" fmla="*/ 1215520 w 4537613"/>
              <a:gd name="connsiteY37" fmla="*/ 3179641 h 3194050"/>
              <a:gd name="connsiteX38" fmla="*/ 1031226 w 4537613"/>
              <a:gd name="connsiteY38" fmla="*/ 3123156 h 3194050"/>
              <a:gd name="connsiteX39" fmla="*/ 844537 w 4537613"/>
              <a:gd name="connsiteY39" fmla="*/ 3054903 h 3194050"/>
              <a:gd name="connsiteX40" fmla="*/ 667423 w 4537613"/>
              <a:gd name="connsiteY40" fmla="*/ 2979589 h 3194050"/>
              <a:gd name="connsiteX41" fmla="*/ 495095 w 4537613"/>
              <a:gd name="connsiteY41" fmla="*/ 2885448 h 3194050"/>
              <a:gd name="connsiteX42" fmla="*/ 327554 w 4537613"/>
              <a:gd name="connsiteY42" fmla="*/ 2777184 h 3194050"/>
              <a:gd name="connsiteX43" fmla="*/ 174374 w 4537613"/>
              <a:gd name="connsiteY43" fmla="*/ 2659507 h 3194050"/>
              <a:gd name="connsiteX44" fmla="*/ 33161 w 4537613"/>
              <a:gd name="connsiteY44" fmla="*/ 2527709 h 3194050"/>
              <a:gd name="connsiteX45" fmla="*/ 0 w 4537613"/>
              <a:gd name="connsiteY45" fmla="*/ 2488332 h 3194050"/>
              <a:gd name="connsiteX46" fmla="*/ 0 w 4537613"/>
              <a:gd name="connsiteY46" fmla="*/ 575618 h 3194050"/>
              <a:gd name="connsiteX47" fmla="*/ 85817 w 4537613"/>
              <a:gd name="connsiteY47" fmla="*/ 494245 h 3194050"/>
              <a:gd name="connsiteX48" fmla="*/ 231817 w 4537613"/>
              <a:gd name="connsiteY48" fmla="*/ 381275 h 3194050"/>
              <a:gd name="connsiteX49" fmla="*/ 399358 w 4537613"/>
              <a:gd name="connsiteY49" fmla="*/ 282426 h 3194050"/>
              <a:gd name="connsiteX50" fmla="*/ 576472 w 4537613"/>
              <a:gd name="connsiteY50" fmla="*/ 192991 h 3194050"/>
              <a:gd name="connsiteX51" fmla="*/ 767947 w 4537613"/>
              <a:gd name="connsiteY51" fmla="*/ 124738 h 3194050"/>
              <a:gd name="connsiteX52" fmla="*/ 973783 w 4537613"/>
              <a:gd name="connsiteY52" fmla="*/ 68253 h 3194050"/>
              <a:gd name="connsiteX53" fmla="*/ 1177225 w 4537613"/>
              <a:gd name="connsiteY53" fmla="*/ 23536 h 3194050"/>
              <a:gd name="connsiteX54" fmla="*/ 1395028 w 4537613"/>
              <a:gd name="connsiteY54" fmla="*/ 4707 h 3194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</a:cxnLst>
            <a:rect l="l" t="t" r="r" b="b"/>
            <a:pathLst>
              <a:path w="4537613" h="3194050">
                <a:moveTo>
                  <a:pt x="1612831" y="0"/>
                </a:moveTo>
                <a:lnTo>
                  <a:pt x="1842601" y="4707"/>
                </a:lnTo>
                <a:lnTo>
                  <a:pt x="2072371" y="30596"/>
                </a:lnTo>
                <a:lnTo>
                  <a:pt x="2314109" y="68253"/>
                </a:lnTo>
                <a:lnTo>
                  <a:pt x="2551059" y="124738"/>
                </a:lnTo>
                <a:lnTo>
                  <a:pt x="2792797" y="192991"/>
                </a:lnTo>
                <a:lnTo>
                  <a:pt x="3029747" y="275365"/>
                </a:lnTo>
                <a:lnTo>
                  <a:pt x="3259517" y="376568"/>
                </a:lnTo>
                <a:lnTo>
                  <a:pt x="3482107" y="482477"/>
                </a:lnTo>
                <a:lnTo>
                  <a:pt x="3687942" y="607215"/>
                </a:lnTo>
                <a:lnTo>
                  <a:pt x="3879418" y="746074"/>
                </a:lnTo>
                <a:lnTo>
                  <a:pt x="4051745" y="903762"/>
                </a:lnTo>
                <a:lnTo>
                  <a:pt x="4204925" y="1066157"/>
                </a:lnTo>
                <a:lnTo>
                  <a:pt x="4269548" y="1153238"/>
                </a:lnTo>
                <a:lnTo>
                  <a:pt x="4331778" y="1240319"/>
                </a:lnTo>
                <a:lnTo>
                  <a:pt x="4384433" y="1334461"/>
                </a:lnTo>
                <a:lnTo>
                  <a:pt x="4427515" y="1435663"/>
                </a:lnTo>
                <a:lnTo>
                  <a:pt x="4465810" y="1536866"/>
                </a:lnTo>
                <a:lnTo>
                  <a:pt x="4499318" y="1635715"/>
                </a:lnTo>
                <a:lnTo>
                  <a:pt x="4523253" y="1743978"/>
                </a:lnTo>
                <a:lnTo>
                  <a:pt x="4537613" y="1849887"/>
                </a:lnTo>
                <a:lnTo>
                  <a:pt x="4530433" y="1962858"/>
                </a:lnTo>
                <a:lnTo>
                  <a:pt x="4518466" y="2068767"/>
                </a:lnTo>
                <a:lnTo>
                  <a:pt x="4499318" y="2162909"/>
                </a:lnTo>
                <a:lnTo>
                  <a:pt x="4465810" y="2264111"/>
                </a:lnTo>
                <a:lnTo>
                  <a:pt x="4427515" y="2351193"/>
                </a:lnTo>
                <a:lnTo>
                  <a:pt x="4384433" y="2433567"/>
                </a:lnTo>
                <a:lnTo>
                  <a:pt x="4331778" y="2513587"/>
                </a:lnTo>
                <a:lnTo>
                  <a:pt x="4274335" y="2588901"/>
                </a:lnTo>
                <a:lnTo>
                  <a:pt x="4140302" y="2720699"/>
                </a:lnTo>
                <a:lnTo>
                  <a:pt x="3979942" y="2840730"/>
                </a:lnTo>
                <a:lnTo>
                  <a:pt x="3807614" y="2941933"/>
                </a:lnTo>
                <a:lnTo>
                  <a:pt x="3623320" y="3029014"/>
                </a:lnTo>
                <a:lnTo>
                  <a:pt x="3424664" y="3097267"/>
                </a:lnTo>
                <a:lnTo>
                  <a:pt x="3221222" y="3160812"/>
                </a:lnTo>
                <a:lnTo>
                  <a:pt x="3070007" y="3194050"/>
                </a:lnTo>
                <a:lnTo>
                  <a:pt x="1273362" y="3194050"/>
                </a:lnTo>
                <a:lnTo>
                  <a:pt x="1215520" y="3179641"/>
                </a:lnTo>
                <a:lnTo>
                  <a:pt x="1031226" y="3123156"/>
                </a:lnTo>
                <a:lnTo>
                  <a:pt x="844537" y="3054903"/>
                </a:lnTo>
                <a:lnTo>
                  <a:pt x="667423" y="2979589"/>
                </a:lnTo>
                <a:lnTo>
                  <a:pt x="495095" y="2885448"/>
                </a:lnTo>
                <a:lnTo>
                  <a:pt x="327554" y="2777184"/>
                </a:lnTo>
                <a:lnTo>
                  <a:pt x="174374" y="2659507"/>
                </a:lnTo>
                <a:lnTo>
                  <a:pt x="33161" y="2527709"/>
                </a:lnTo>
                <a:lnTo>
                  <a:pt x="0" y="2488332"/>
                </a:lnTo>
                <a:lnTo>
                  <a:pt x="0" y="575618"/>
                </a:lnTo>
                <a:lnTo>
                  <a:pt x="85817" y="494245"/>
                </a:lnTo>
                <a:lnTo>
                  <a:pt x="231817" y="381275"/>
                </a:lnTo>
                <a:lnTo>
                  <a:pt x="399358" y="282426"/>
                </a:lnTo>
                <a:lnTo>
                  <a:pt x="576472" y="192991"/>
                </a:lnTo>
                <a:lnTo>
                  <a:pt x="767947" y="124738"/>
                </a:lnTo>
                <a:lnTo>
                  <a:pt x="973783" y="68253"/>
                </a:lnTo>
                <a:lnTo>
                  <a:pt x="1177225" y="23536"/>
                </a:lnTo>
                <a:lnTo>
                  <a:pt x="1395028" y="4707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 dirty="0"/>
          </a:p>
        </p:txBody>
      </p:sp>
      <p:sp>
        <p:nvSpPr>
          <p:cNvPr id="2" name="Заголовок 1"/>
          <p:cNvSpPr>
            <a:spLocks noGrp="1"/>
          </p:cNvSpPr>
          <p:nvPr userDrawn="1">
            <p:ph type="title"/>
          </p:nvPr>
        </p:nvSpPr>
        <p:spPr>
          <a:xfrm>
            <a:off x="30662" y="-10806"/>
            <a:ext cx="3112552" cy="2456442"/>
          </a:xfrm>
        </p:spPr>
        <p:txBody>
          <a:bodyPr rtlCol="0"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rtl="0"/>
            <a:r>
              <a:rPr lang="ru-RU" noProof="0" smtClean="0"/>
              <a:t>Образец заголовка</a:t>
            </a:r>
            <a:endParaRPr lang="ru-RU" noProof="0" dirty="0"/>
          </a:p>
        </p:txBody>
      </p:sp>
      <p:sp>
        <p:nvSpPr>
          <p:cNvPr id="5" name="Нижний колонтитул 4"/>
          <p:cNvSpPr>
            <a:spLocks noGrp="1"/>
          </p:cNvSpPr>
          <p:nvPr userDrawn="1">
            <p:ph type="ftr" sz="quarter" idx="11"/>
          </p:nvPr>
        </p:nvSpPr>
        <p:spPr>
          <a:xfrm>
            <a:off x="800894" y="6227064"/>
            <a:ext cx="10588752" cy="320040"/>
          </a:xfrm>
        </p:spPr>
        <p:txBody>
          <a:bodyPr rtlCol="0"/>
          <a:lstStyle/>
          <a:p>
            <a:pPr rtl="0"/>
            <a:endParaRPr lang="ru-RU" noProof="0" dirty="0"/>
          </a:p>
        </p:txBody>
      </p:sp>
      <p:sp>
        <p:nvSpPr>
          <p:cNvPr id="31" name="Объект 2">
            <a:extLst>
              <a:ext uri="{FF2B5EF4-FFF2-40B4-BE49-F238E27FC236}">
                <a16:creationId xmlns:a16="http://schemas.microsoft.com/office/drawing/2014/main" xmlns="" id="{E62201C3-EEF2-4D1D-B8AB-52AA59DD67A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00894" y="4768915"/>
            <a:ext cx="3420000" cy="1052827"/>
          </a:xfrm>
        </p:spPr>
        <p:txBody>
          <a:bodyPr rtlCol="0"/>
          <a:lstStyle/>
          <a:p>
            <a:pPr lvl="0" rtl="0"/>
            <a:r>
              <a:rPr lang="ru-RU" noProof="0" smtClean="0"/>
              <a:t>Образец текста</a:t>
            </a:r>
          </a:p>
          <a:p>
            <a:pPr lvl="1" rtl="0"/>
            <a:r>
              <a:rPr lang="ru-RU" noProof="0" smtClean="0"/>
              <a:t>Второй уровень</a:t>
            </a:r>
          </a:p>
          <a:p>
            <a:pPr lvl="2" rtl="0"/>
            <a:r>
              <a:rPr lang="ru-RU" noProof="0" smtClean="0"/>
              <a:t>Третий уровень</a:t>
            </a:r>
          </a:p>
        </p:txBody>
      </p:sp>
      <p:sp>
        <p:nvSpPr>
          <p:cNvPr id="32" name="Объект 3">
            <a:extLst>
              <a:ext uri="{FF2B5EF4-FFF2-40B4-BE49-F238E27FC236}">
                <a16:creationId xmlns:a16="http://schemas.microsoft.com/office/drawing/2014/main" xmlns="" id="{33663903-41DD-413B-AB8C-9F42D238C61E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4387159" y="4768915"/>
            <a:ext cx="3420000" cy="1052827"/>
          </a:xfrm>
        </p:spPr>
        <p:txBody>
          <a:bodyPr rtlCol="0"/>
          <a:lstStyle/>
          <a:p>
            <a:pPr lvl="0" rtl="0"/>
            <a:r>
              <a:rPr lang="ru-RU" noProof="0" smtClean="0"/>
              <a:t>Образец текста</a:t>
            </a:r>
          </a:p>
          <a:p>
            <a:pPr lvl="1" rtl="0"/>
            <a:r>
              <a:rPr lang="ru-RU" noProof="0" smtClean="0"/>
              <a:t>Второй уровень</a:t>
            </a:r>
          </a:p>
          <a:p>
            <a:pPr lvl="2" rtl="0"/>
            <a:r>
              <a:rPr lang="ru-RU" noProof="0" smtClean="0"/>
              <a:t>Третий уровень</a:t>
            </a:r>
          </a:p>
        </p:txBody>
      </p:sp>
      <p:sp>
        <p:nvSpPr>
          <p:cNvPr id="33" name="Объект 4">
            <a:extLst>
              <a:ext uri="{FF2B5EF4-FFF2-40B4-BE49-F238E27FC236}">
                <a16:creationId xmlns:a16="http://schemas.microsoft.com/office/drawing/2014/main" xmlns="" id="{82AAA3FA-E48E-4E4C-8D76-08BF173CE096}"/>
              </a:ext>
            </a:extLst>
          </p:cNvPr>
          <p:cNvSpPr>
            <a:spLocks noGrp="1"/>
          </p:cNvSpPr>
          <p:nvPr>
            <p:ph sz="half" idx="14"/>
          </p:nvPr>
        </p:nvSpPr>
        <p:spPr>
          <a:xfrm>
            <a:off x="7973424" y="4768915"/>
            <a:ext cx="3420000" cy="1052827"/>
          </a:xfrm>
        </p:spPr>
        <p:txBody>
          <a:bodyPr rtlCol="0"/>
          <a:lstStyle/>
          <a:p>
            <a:pPr lvl="0" rtl="0"/>
            <a:r>
              <a:rPr lang="ru-RU" noProof="0" smtClean="0"/>
              <a:t>Образец текста</a:t>
            </a:r>
          </a:p>
          <a:p>
            <a:pPr lvl="1" rtl="0"/>
            <a:r>
              <a:rPr lang="ru-RU" noProof="0" smtClean="0"/>
              <a:t>Второй уровень</a:t>
            </a:r>
          </a:p>
          <a:p>
            <a:pPr lvl="2" rtl="0"/>
            <a:r>
              <a:rPr lang="ru-RU" noProof="0" smtClean="0"/>
              <a:t>Третий уровень</a:t>
            </a:r>
          </a:p>
        </p:txBody>
      </p:sp>
      <p:sp>
        <p:nvSpPr>
          <p:cNvPr id="35" name="Заголовок содержимого 2">
            <a:extLst>
              <a:ext uri="{FF2B5EF4-FFF2-40B4-BE49-F238E27FC236}">
                <a16:creationId xmlns:a16="http://schemas.microsoft.com/office/drawing/2014/main" xmlns="" id="{89F404A6-871E-4316-91C4-E577D8E03200}"/>
              </a:ext>
            </a:extLst>
          </p:cNvPr>
          <p:cNvSpPr>
            <a:spLocks noGrp="1"/>
          </p:cNvSpPr>
          <p:nvPr>
            <p:ph sz="half" idx="15" hasCustomPrompt="1"/>
          </p:nvPr>
        </p:nvSpPr>
        <p:spPr>
          <a:xfrm>
            <a:off x="800894" y="4147058"/>
            <a:ext cx="3420000" cy="460945"/>
          </a:xfrm>
        </p:spPr>
        <p:txBody>
          <a:bodyPr rtlCol="0"/>
          <a:lstStyle>
            <a:lvl1pPr marL="0" indent="0">
              <a:lnSpc>
                <a:spcPct val="100000"/>
              </a:lnSpc>
              <a:buNone/>
              <a:defRPr sz="1800">
                <a:latin typeface="+mj-lt"/>
              </a:defRPr>
            </a:lvl1pPr>
          </a:lstStyle>
          <a:p>
            <a:pPr lvl="0" rtl="0"/>
            <a:r>
              <a:rPr lang="ru-RU" noProof="0" dirty="0"/>
              <a:t>Верхний колонтитул</a:t>
            </a:r>
          </a:p>
        </p:txBody>
      </p:sp>
      <p:sp>
        <p:nvSpPr>
          <p:cNvPr id="36" name="Заголовок содержимого 3">
            <a:extLst>
              <a:ext uri="{FF2B5EF4-FFF2-40B4-BE49-F238E27FC236}">
                <a16:creationId xmlns:a16="http://schemas.microsoft.com/office/drawing/2014/main" xmlns="" id="{F37010D9-0206-4FA6-8EB0-4A74785D5855}"/>
              </a:ext>
            </a:extLst>
          </p:cNvPr>
          <p:cNvSpPr>
            <a:spLocks noGrp="1"/>
          </p:cNvSpPr>
          <p:nvPr>
            <p:ph sz="half" idx="16" hasCustomPrompt="1"/>
          </p:nvPr>
        </p:nvSpPr>
        <p:spPr>
          <a:xfrm>
            <a:off x="4387159" y="4147058"/>
            <a:ext cx="3420000" cy="460945"/>
          </a:xfrm>
        </p:spPr>
        <p:txBody>
          <a:bodyPr rtlCol="0"/>
          <a:lstStyle>
            <a:lvl1pPr marL="0" indent="0">
              <a:lnSpc>
                <a:spcPct val="100000"/>
              </a:lnSpc>
              <a:buNone/>
              <a:defRPr sz="1800">
                <a:latin typeface="+mj-lt"/>
              </a:defRPr>
            </a:lvl1pPr>
          </a:lstStyle>
          <a:p>
            <a:pPr lvl="0" rtl="0"/>
            <a:r>
              <a:rPr lang="ru-RU" noProof="0" dirty="0"/>
              <a:t>Верхний колонтитул</a:t>
            </a:r>
          </a:p>
        </p:txBody>
      </p:sp>
      <p:sp>
        <p:nvSpPr>
          <p:cNvPr id="37" name="Заголовок содержимого 4">
            <a:extLst>
              <a:ext uri="{FF2B5EF4-FFF2-40B4-BE49-F238E27FC236}">
                <a16:creationId xmlns:a16="http://schemas.microsoft.com/office/drawing/2014/main" xmlns="" id="{5CBA984A-AB57-4AE4-896F-42CC2AAB8B5D}"/>
              </a:ext>
            </a:extLst>
          </p:cNvPr>
          <p:cNvSpPr>
            <a:spLocks noGrp="1"/>
          </p:cNvSpPr>
          <p:nvPr>
            <p:ph sz="half" idx="17" hasCustomPrompt="1"/>
          </p:nvPr>
        </p:nvSpPr>
        <p:spPr>
          <a:xfrm>
            <a:off x="7973424" y="4147058"/>
            <a:ext cx="3420000" cy="460945"/>
          </a:xfrm>
        </p:spPr>
        <p:txBody>
          <a:bodyPr rtlCol="0"/>
          <a:lstStyle>
            <a:lvl1pPr marL="0" indent="0">
              <a:lnSpc>
                <a:spcPct val="100000"/>
              </a:lnSpc>
              <a:buNone/>
              <a:defRPr sz="1800">
                <a:latin typeface="+mj-lt"/>
              </a:defRPr>
            </a:lvl1pPr>
          </a:lstStyle>
          <a:p>
            <a:pPr lvl="0" rtl="0"/>
            <a:r>
              <a:rPr lang="ru-RU" noProof="0" dirty="0"/>
              <a:t>Верхний колонтитул</a:t>
            </a:r>
          </a:p>
        </p:txBody>
      </p:sp>
      <p:sp>
        <p:nvSpPr>
          <p:cNvPr id="4" name="Рисунок 3">
            <a:extLst>
              <a:ext uri="{FF2B5EF4-FFF2-40B4-BE49-F238E27FC236}">
                <a16:creationId xmlns:a16="http://schemas.microsoft.com/office/drawing/2014/main" xmlns="" id="{0D4343E1-2980-4553-8C60-26A8B5828B97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800856" y="3125086"/>
            <a:ext cx="844171" cy="844171"/>
          </a:xfrm>
        </p:spPr>
        <p:txBody>
          <a:bodyPr rtlCol="0" anchor="ctr"/>
          <a:lstStyle>
            <a:lvl1pPr marL="0" indent="0" algn="ctr">
              <a:buNone/>
              <a:defRPr i="1"/>
            </a:lvl1pPr>
          </a:lstStyle>
          <a:p>
            <a:pPr rtl="0"/>
            <a:r>
              <a:rPr lang="ru-RU" noProof="0" dirty="0"/>
              <a:t>Вставьте значок или фотографию</a:t>
            </a:r>
          </a:p>
        </p:txBody>
      </p:sp>
      <p:sp>
        <p:nvSpPr>
          <p:cNvPr id="38" name="Рисунок 3">
            <a:extLst>
              <a:ext uri="{FF2B5EF4-FFF2-40B4-BE49-F238E27FC236}">
                <a16:creationId xmlns:a16="http://schemas.microsoft.com/office/drawing/2014/main" xmlns="" id="{846F92BA-F8BE-4831-B110-5971C889D4CC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>
          <a:xfrm>
            <a:off x="4386327" y="3125086"/>
            <a:ext cx="844171" cy="844171"/>
          </a:xfrm>
        </p:spPr>
        <p:txBody>
          <a:bodyPr rtlCol="0" anchor="ctr"/>
          <a:lstStyle>
            <a:lvl1pPr marL="0" indent="0" algn="ctr">
              <a:buNone/>
              <a:defRPr i="1"/>
            </a:lvl1pPr>
          </a:lstStyle>
          <a:p>
            <a:pPr rtl="0"/>
            <a:r>
              <a:rPr lang="ru-RU" noProof="0" dirty="0"/>
              <a:t>Вставьте значок или фотографию</a:t>
            </a:r>
          </a:p>
        </p:txBody>
      </p:sp>
      <p:sp>
        <p:nvSpPr>
          <p:cNvPr id="39" name="Рисунок 3">
            <a:extLst>
              <a:ext uri="{FF2B5EF4-FFF2-40B4-BE49-F238E27FC236}">
                <a16:creationId xmlns:a16="http://schemas.microsoft.com/office/drawing/2014/main" xmlns="" id="{AE359D84-4C76-4CD0-B624-6DF850A10C49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>
          <a:xfrm>
            <a:off x="7955931" y="3125086"/>
            <a:ext cx="844171" cy="844171"/>
          </a:xfrm>
        </p:spPr>
        <p:txBody>
          <a:bodyPr rtlCol="0" anchor="ctr"/>
          <a:lstStyle>
            <a:lvl1pPr marL="0" indent="0" algn="ctr">
              <a:buNone/>
              <a:defRPr i="1"/>
            </a:lvl1pPr>
          </a:lstStyle>
          <a:p>
            <a:pPr rtl="0"/>
            <a:r>
              <a:rPr lang="ru-RU" noProof="0" dirty="0"/>
              <a:t>Вставьте значок или фотографию</a:t>
            </a:r>
          </a:p>
        </p:txBody>
      </p:sp>
      <p:cxnSp>
        <p:nvCxnSpPr>
          <p:cNvPr id="40" name="Прямая соединительная линия 39">
            <a:extLst>
              <a:ext uri="{FF2B5EF4-FFF2-40B4-BE49-F238E27FC236}">
                <a16:creationId xmlns:a16="http://schemas.microsoft.com/office/drawing/2014/main" xmlns="" id="{4E4E82A4-1189-4AC3-95D5-D2435A63BE1A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/>
          <p:nvPr userDrawn="1"/>
        </p:nvCxnSpPr>
        <p:spPr>
          <a:xfrm>
            <a:off x="4304027" y="2743200"/>
            <a:ext cx="0" cy="3644900"/>
          </a:xfrm>
          <a:prstGeom prst="line">
            <a:avLst/>
          </a:prstGeom>
          <a:ln w="3175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Прямая соединительная линия 40">
            <a:extLst>
              <a:ext uri="{FF2B5EF4-FFF2-40B4-BE49-F238E27FC236}">
                <a16:creationId xmlns:a16="http://schemas.microsoft.com/office/drawing/2014/main" xmlns="" id="{65703E44-581C-4B41-9496-94E20343DF6A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/>
          <p:nvPr userDrawn="1"/>
        </p:nvCxnSpPr>
        <p:spPr>
          <a:xfrm>
            <a:off x="7890293" y="2743200"/>
            <a:ext cx="0" cy="3644900"/>
          </a:xfrm>
          <a:prstGeom prst="line">
            <a:avLst/>
          </a:prstGeom>
          <a:ln w="3175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680563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lvl1pPr rtl="0">
              <a:defRPr/>
            </a:lvl1pPr>
          </a:lstStyle>
          <a:p>
            <a:pPr rtl="0"/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 rtlCol="0"/>
          <a:lstStyle>
            <a:lvl5pPr>
              <a:defRPr/>
            </a:lvl5pPr>
          </a:lstStyle>
          <a:p>
            <a:pPr lvl="0" rtl="0"/>
            <a:r>
              <a:rPr lang="ru-RU" smtClean="0"/>
              <a:t>Образец текста</a:t>
            </a:r>
          </a:p>
          <a:p>
            <a:pPr lvl="1" rtl="0"/>
            <a:r>
              <a:rPr lang="ru-RU" smtClean="0"/>
              <a:t>Второй уровень</a:t>
            </a:r>
          </a:p>
          <a:p>
            <a:pPr lvl="2" rtl="0"/>
            <a:r>
              <a:rPr lang="ru-RU" smtClean="0"/>
              <a:t>Третий уровень</a:t>
            </a:r>
          </a:p>
          <a:p>
            <a:pPr lvl="3" rtl="0"/>
            <a:r>
              <a:rPr lang="ru-RU" smtClean="0"/>
              <a:t>Четвертый уровень</a:t>
            </a:r>
          </a:p>
          <a:p>
            <a:pPr lvl="4" rtl="0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72242D3C-8192-478D-9985-D3160EF3F3C3}" type="datetime1">
              <a:rPr lang="ru-RU" smtClean="0"/>
              <a:t>05.04.2021</a:t>
            </a:fld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E31375A4-56A4-47D6-9801-1991572033F7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124441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Заголовок раздела">
    <p:bg>
      <p:bgPr>
        <a:gradFill flip="none" rotWithShape="1">
          <a:gsLst>
            <a:gs pos="0">
              <a:schemeClr val="accent1"/>
            </a:gs>
            <a:gs pos="100000">
              <a:schemeClr val="accent1">
                <a:lumMod val="75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 descr="Прямоугольник"/>
          <p:cNvSpPr/>
          <p:nvPr/>
        </p:nvSpPr>
        <p:spPr>
          <a:xfrm>
            <a:off x="265112" y="228600"/>
            <a:ext cx="11658600" cy="6400800"/>
          </a:xfrm>
          <a:prstGeom prst="rect">
            <a:avLst/>
          </a:prstGeom>
          <a:noFill/>
          <a:ln w="15875"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1828800"/>
            <a:ext cx="7772400" cy="3177380"/>
          </a:xfrm>
        </p:spPr>
        <p:txBody>
          <a:bodyPr rtlCol="0" anchor="b">
            <a:normAutofit/>
          </a:bodyPr>
          <a:lstStyle>
            <a:lvl1pPr rtl="0">
              <a:lnSpc>
                <a:spcPct val="80000"/>
              </a:lnSpc>
              <a:defRPr sz="5400"/>
            </a:lvl1pPr>
          </a:lstStyle>
          <a:p>
            <a:pPr rtl="0"/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Замещающий текст 2"/>
          <p:cNvSpPr>
            <a:spLocks noGrp="1"/>
          </p:cNvSpPr>
          <p:nvPr>
            <p:ph type="body" idx="1"/>
          </p:nvPr>
        </p:nvSpPr>
        <p:spPr>
          <a:xfrm>
            <a:off x="1066800" y="5181600"/>
            <a:ext cx="7772400" cy="685800"/>
          </a:xfrm>
        </p:spPr>
        <p:txBody>
          <a:bodyPr rtlCol="0">
            <a:normAutofit/>
          </a:bodyPr>
          <a:lstStyle>
            <a:lvl1pPr marL="0" indent="0">
              <a:buNone/>
              <a:defRPr sz="2000" cap="all" baseline="0">
                <a:solidFill>
                  <a:schemeClr val="bg1"/>
                </a:solidFill>
              </a:defRPr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 rt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35067780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типа объекто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066800" y="1825624"/>
            <a:ext cx="4800600" cy="4575175"/>
          </a:xfrm>
        </p:spPr>
        <p:txBody>
          <a:bodyPr rtlCol="0"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rtl="0"/>
            <a:r>
              <a:rPr lang="ru-RU" smtClean="0"/>
              <a:t>Образец текста</a:t>
            </a:r>
          </a:p>
          <a:p>
            <a:pPr lvl="1" rtl="0"/>
            <a:r>
              <a:rPr lang="ru-RU" smtClean="0"/>
              <a:t>Второй уровень</a:t>
            </a:r>
          </a:p>
          <a:p>
            <a:pPr lvl="2" rtl="0"/>
            <a:r>
              <a:rPr lang="ru-RU" smtClean="0"/>
              <a:t>Третий уровень</a:t>
            </a:r>
          </a:p>
          <a:p>
            <a:pPr lvl="3" rtl="0"/>
            <a:r>
              <a:rPr lang="ru-RU" smtClean="0"/>
              <a:t>Четвертый уровень</a:t>
            </a:r>
          </a:p>
          <a:p>
            <a:pPr lvl="4" rtl="0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324600" y="1825624"/>
            <a:ext cx="4800600" cy="4575175"/>
          </a:xfrm>
        </p:spPr>
        <p:txBody>
          <a:bodyPr rtlCol="0"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rtl="0"/>
            <a:r>
              <a:rPr lang="ru-RU" smtClean="0"/>
              <a:t>Образец текста</a:t>
            </a:r>
          </a:p>
          <a:p>
            <a:pPr lvl="1" rtl="0"/>
            <a:r>
              <a:rPr lang="ru-RU" smtClean="0"/>
              <a:t>Второй уровень</a:t>
            </a:r>
          </a:p>
          <a:p>
            <a:pPr lvl="2" rtl="0"/>
            <a:r>
              <a:rPr lang="ru-RU" smtClean="0"/>
              <a:t>Третий уровень</a:t>
            </a:r>
          </a:p>
          <a:p>
            <a:pPr lvl="3" rtl="0"/>
            <a:r>
              <a:rPr lang="ru-RU" smtClean="0"/>
              <a:t>Четвертый уровень</a:t>
            </a:r>
          </a:p>
          <a:p>
            <a:pPr lvl="4" rtl="0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DA6D9427-7660-4399-80F6-CD7B8B8E5C35}" type="datetime1">
              <a:rPr lang="ru-RU" smtClean="0"/>
              <a:t>05.04.2021</a:t>
            </a:fld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E31375A4-56A4-47D6-9801-1991572033F7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445679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6800" y="1828799"/>
            <a:ext cx="4800600" cy="762000"/>
          </a:xfrm>
        </p:spPr>
        <p:txBody>
          <a:bodyPr rtlCol="0" anchor="ctr">
            <a:noAutofit/>
          </a:bodyPr>
          <a:lstStyle>
            <a:lvl1pPr marL="0" indent="0">
              <a:buNone/>
              <a:defRPr sz="2400" b="0" cap="none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1066800" y="2590799"/>
            <a:ext cx="4800600" cy="3810033"/>
          </a:xfrm>
        </p:spPr>
        <p:txBody>
          <a:bodyPr rtlCol="0"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rtl="0"/>
            <a:r>
              <a:rPr lang="ru-RU" smtClean="0"/>
              <a:t>Образец текста</a:t>
            </a:r>
          </a:p>
          <a:p>
            <a:pPr lvl="1" rtl="0"/>
            <a:r>
              <a:rPr lang="ru-RU" smtClean="0"/>
              <a:t>Второй уровень</a:t>
            </a:r>
          </a:p>
          <a:p>
            <a:pPr lvl="2" rtl="0"/>
            <a:r>
              <a:rPr lang="ru-RU" smtClean="0"/>
              <a:t>Третий уровень</a:t>
            </a:r>
          </a:p>
          <a:p>
            <a:pPr lvl="3" rtl="0"/>
            <a:r>
              <a:rPr lang="ru-RU" smtClean="0"/>
              <a:t>Четвертый уровень</a:t>
            </a:r>
          </a:p>
          <a:p>
            <a:pPr lvl="4" rtl="0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324600" y="1828799"/>
            <a:ext cx="4800600" cy="762000"/>
          </a:xfrm>
        </p:spPr>
        <p:txBody>
          <a:bodyPr rtlCol="0" anchor="ctr">
            <a:noAutofit/>
          </a:bodyPr>
          <a:lstStyle>
            <a:lvl1pPr marL="0" indent="0">
              <a:buNone/>
              <a:defRPr sz="2400" b="0" cap="none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324600" y="2590799"/>
            <a:ext cx="4800600" cy="3810033"/>
          </a:xfrm>
        </p:spPr>
        <p:txBody>
          <a:bodyPr rtlCol="0"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rtl="0"/>
            <a:r>
              <a:rPr lang="ru-RU" smtClean="0"/>
              <a:t>Образец текста</a:t>
            </a:r>
          </a:p>
          <a:p>
            <a:pPr lvl="1" rtl="0"/>
            <a:r>
              <a:rPr lang="ru-RU" smtClean="0"/>
              <a:t>Второй уровень</a:t>
            </a:r>
          </a:p>
          <a:p>
            <a:pPr lvl="2" rtl="0"/>
            <a:r>
              <a:rPr lang="ru-RU" smtClean="0"/>
              <a:t>Третий уровень</a:t>
            </a:r>
          </a:p>
          <a:p>
            <a:pPr lvl="3" rtl="0"/>
            <a:r>
              <a:rPr lang="ru-RU" smtClean="0"/>
              <a:t>Четвертый уровень</a:t>
            </a:r>
          </a:p>
          <a:p>
            <a:pPr lvl="4" rtl="0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21980393-315E-4AB9-9FE2-63E995E945C8}" type="datetime1">
              <a:rPr lang="ru-RU" smtClean="0"/>
              <a:t>05.04.2021</a:t>
            </a:fld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E31375A4-56A4-47D6-9801-1991572033F7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979065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79D32718-8B06-4985-8D7D-9E16F3F044C8}" type="datetime1">
              <a:rPr lang="ru-RU" smtClean="0"/>
              <a:t>05.04.2021</a:t>
            </a:fld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E31375A4-56A4-47D6-9801-1991572033F7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389767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68115AB6-67B4-4D7E-9378-C270C29E4245}" type="datetime1">
              <a:rPr lang="ru-RU" smtClean="0"/>
              <a:t>05.04.2021</a:t>
            </a:fld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E31375A4-56A4-47D6-9801-1991572033F7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468172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 descr="Прямоугольник"/>
          <p:cNvSpPr/>
          <p:nvPr/>
        </p:nvSpPr>
        <p:spPr>
          <a:xfrm>
            <a:off x="7008812" y="0"/>
            <a:ext cx="5180013" cy="6858000"/>
          </a:xfrm>
          <a:prstGeom prst="rect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dirty="0"/>
          </a:p>
        </p:txBody>
      </p:sp>
      <p:sp>
        <p:nvSpPr>
          <p:cNvPr id="9" name="Прямоугольник 8" descr="Прямоугольник"/>
          <p:cNvSpPr/>
          <p:nvPr/>
        </p:nvSpPr>
        <p:spPr>
          <a:xfrm>
            <a:off x="7255668" y="228600"/>
            <a:ext cx="4686300" cy="6400800"/>
          </a:xfrm>
          <a:prstGeom prst="rect">
            <a:avLst/>
          </a:prstGeom>
          <a:noFill/>
          <a:ln w="15875"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2700000" scaled="1"/>
              <a:tileRect/>
            </a:gra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632700" y="3200400"/>
            <a:ext cx="3932237" cy="1752600"/>
          </a:xfrm>
        </p:spPr>
        <p:txBody>
          <a:bodyPr rtlCol="0" anchor="b">
            <a:normAutofit/>
          </a:bodyPr>
          <a:lstStyle>
            <a:lvl1pPr rtl="0">
              <a:defRPr sz="3600"/>
            </a:lvl1pPr>
          </a:lstStyle>
          <a:p>
            <a:pPr rtl="0"/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09600" y="457201"/>
            <a:ext cx="5943600" cy="5943600"/>
          </a:xfrm>
        </p:spPr>
        <p:txBody>
          <a:bodyPr rtlCol="0"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rtl="0"/>
            <a:r>
              <a:rPr lang="ru-RU" smtClean="0"/>
              <a:t>Образец текста</a:t>
            </a:r>
          </a:p>
          <a:p>
            <a:pPr lvl="1" rtl="0"/>
            <a:r>
              <a:rPr lang="ru-RU" smtClean="0"/>
              <a:t>Второй уровень</a:t>
            </a:r>
          </a:p>
          <a:p>
            <a:pPr lvl="2" rtl="0"/>
            <a:r>
              <a:rPr lang="ru-RU" smtClean="0"/>
              <a:t>Третий уровень</a:t>
            </a:r>
          </a:p>
          <a:p>
            <a:pPr lvl="3" rtl="0"/>
            <a:r>
              <a:rPr lang="ru-RU" smtClean="0"/>
              <a:t>Четвертый уровень</a:t>
            </a:r>
          </a:p>
          <a:p>
            <a:pPr lvl="4" rtl="0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7632699" y="5029200"/>
            <a:ext cx="3932237" cy="1371600"/>
          </a:xfrm>
        </p:spPr>
        <p:txBody>
          <a:bodyPr rtlCol="0">
            <a:normAutofit/>
          </a:bodyPr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rt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16673741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 descr="Прямоугольник"/>
          <p:cNvSpPr/>
          <p:nvPr/>
        </p:nvSpPr>
        <p:spPr>
          <a:xfrm>
            <a:off x="7008812" y="0"/>
            <a:ext cx="5180013" cy="6858000"/>
          </a:xfrm>
          <a:prstGeom prst="rect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dirty="0"/>
          </a:p>
        </p:txBody>
      </p:sp>
      <p:sp>
        <p:nvSpPr>
          <p:cNvPr id="9" name="Прямоугольник 8" descr="Прямоугольник"/>
          <p:cNvSpPr/>
          <p:nvPr/>
        </p:nvSpPr>
        <p:spPr>
          <a:xfrm>
            <a:off x="7255668" y="228600"/>
            <a:ext cx="4686300" cy="6400800"/>
          </a:xfrm>
          <a:prstGeom prst="rect">
            <a:avLst/>
          </a:prstGeom>
          <a:noFill/>
          <a:ln w="15875"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2700000" scaled="1"/>
              <a:tileRect/>
            </a:gra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635240" y="3200400"/>
            <a:ext cx="3932237" cy="1752600"/>
          </a:xfrm>
        </p:spPr>
        <p:txBody>
          <a:bodyPr rtlCol="0" anchor="b">
            <a:normAutofit/>
          </a:bodyPr>
          <a:lstStyle>
            <a:lvl1pPr rtl="0">
              <a:defRPr sz="3600"/>
            </a:lvl1pPr>
          </a:lstStyle>
          <a:p>
            <a:pPr rtl="0"/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Рисунок 2" descr="Пустой заполнитель, вместо которого можно добавить изображение. Щелкните заполнитель и выберите изображение, которое требуется добавить."/>
          <p:cNvSpPr>
            <a:spLocks noGrp="1"/>
          </p:cNvSpPr>
          <p:nvPr>
            <p:ph type="pic" idx="1"/>
          </p:nvPr>
        </p:nvSpPr>
        <p:spPr>
          <a:xfrm>
            <a:off x="1" y="0"/>
            <a:ext cx="7008810" cy="6857999"/>
          </a:xfrm>
        </p:spPr>
        <p:txBody>
          <a:bodyPr tIns="457200" rtlCol="0">
            <a:normAutofit/>
          </a:bodyPr>
          <a:lstStyle>
            <a:lvl1pPr marL="0" indent="0" algn="ctr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rtl="0"/>
            <a:r>
              <a:rPr lang="ru-RU" smtClean="0"/>
              <a:t>Вставка рисунка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7635240" y="5029200"/>
            <a:ext cx="3932237" cy="1374648"/>
          </a:xfrm>
        </p:spPr>
        <p:txBody>
          <a:bodyPr rtlCol="0"/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rt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29772497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D9D9D9"/>
            </a:gs>
            <a:gs pos="100000">
              <a:schemeClr val="bg1"/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красная полоса" descr="Красная полоса"/>
          <p:cNvSpPr/>
          <p:nvPr/>
        </p:nvSpPr>
        <p:spPr>
          <a:xfrm>
            <a:off x="1" y="1"/>
            <a:ext cx="12188824" cy="1524000"/>
          </a:xfrm>
          <a:prstGeom prst="rect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99220"/>
            <a:ext cx="100584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rtl="0"/>
            <a:r>
              <a:rPr lang="ru-RU" noProof="0" dirty="0"/>
              <a:t>Образец заголовка</a:t>
            </a:r>
          </a:p>
        </p:txBody>
      </p:sp>
      <p:sp>
        <p:nvSpPr>
          <p:cNvPr id="3" name="Замещающий текст 2"/>
          <p:cNvSpPr>
            <a:spLocks noGrp="1"/>
          </p:cNvSpPr>
          <p:nvPr>
            <p:ph type="body" idx="1"/>
          </p:nvPr>
        </p:nvSpPr>
        <p:spPr>
          <a:xfrm>
            <a:off x="1524000" y="1828799"/>
            <a:ext cx="9144000" cy="45720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rtl="0"/>
            <a:r>
              <a:rPr lang="ru-RU" noProof="0" dirty="0"/>
              <a:t>Образец текста</a:t>
            </a:r>
          </a:p>
          <a:p>
            <a:pPr lvl="1" rtl="0"/>
            <a:r>
              <a:rPr lang="ru-RU" noProof="0" dirty="0"/>
              <a:t>Второй уровень</a:t>
            </a:r>
          </a:p>
          <a:p>
            <a:pPr lvl="2" rtl="0"/>
            <a:r>
              <a:rPr lang="ru-RU" noProof="0" dirty="0"/>
              <a:t>Третий уровень</a:t>
            </a:r>
          </a:p>
          <a:p>
            <a:pPr lvl="3" rtl="0"/>
            <a:r>
              <a:rPr lang="ru-RU" noProof="0" dirty="0"/>
              <a:t>Четвертый уровень</a:t>
            </a:r>
          </a:p>
          <a:p>
            <a:pPr lvl="4" rtl="0"/>
            <a:r>
              <a:rPr lang="ru-RU" noProof="0" dirty="0"/>
              <a:t>Пятый уровень</a:t>
            </a: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1066800" y="6481760"/>
            <a:ext cx="7848600" cy="23971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/>
                </a:solidFill>
              </a:defRPr>
            </a:lvl1pPr>
          </a:lstStyle>
          <a:p>
            <a:pPr rtl="0"/>
            <a:endParaRPr lang="ru-RU" noProof="0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9067800" y="6465885"/>
            <a:ext cx="1066800" cy="23971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/>
                </a:solidFill>
              </a:defRPr>
            </a:lvl1pPr>
          </a:lstStyle>
          <a:p>
            <a:pPr rtl="0"/>
            <a:fld id="{3FDB9577-6D70-481F-BBF8-A759884E5182}" type="datetime1">
              <a:rPr lang="ru-RU" noProof="0" smtClean="0"/>
              <a:t>05.04.2021</a:t>
            </a:fld>
            <a:endParaRPr lang="ru-RU" noProof="0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10287000" y="6481760"/>
            <a:ext cx="838200" cy="23971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/>
                </a:solidFill>
              </a:defRPr>
            </a:lvl1pPr>
          </a:lstStyle>
          <a:p>
            <a:pPr rtl="0"/>
            <a:fld id="{E31375A4-56A4-47D6-9801-1991572033F7}" type="slidenum">
              <a:rPr lang="ru-RU" noProof="0" smtClean="0"/>
              <a:pPr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19432598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800"/>
        </a:spcBef>
        <a:buSzPct val="100000"/>
        <a:buFont typeface="Arial" pitchFamily="34" charset="0"/>
        <a:buChar char="▪"/>
        <a:defRPr sz="2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457200" indent="-228600" algn="l" defTabSz="914400" rtl="0" eaLnBrk="1" latinLnBrk="0" hangingPunct="1">
        <a:lnSpc>
          <a:spcPct val="90000"/>
        </a:lnSpc>
        <a:spcBef>
          <a:spcPts val="600"/>
        </a:spcBef>
        <a:buSzPct val="100000"/>
        <a:buFont typeface="Arial" pitchFamily="34" charset="0"/>
        <a:buChar char="▪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685800" indent="-182880" algn="l" defTabSz="914400" rtl="0" eaLnBrk="1" latinLnBrk="0" hangingPunct="1">
        <a:lnSpc>
          <a:spcPct val="90000"/>
        </a:lnSpc>
        <a:spcBef>
          <a:spcPts val="600"/>
        </a:spcBef>
        <a:buSzPct val="100000"/>
        <a:buFont typeface="Arial" pitchFamily="34" charset="0"/>
        <a:buChar char="▪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868680" indent="-182563" algn="l" defTabSz="914400" rtl="0" eaLnBrk="1" latinLnBrk="0" hangingPunct="1">
        <a:lnSpc>
          <a:spcPct val="90000"/>
        </a:lnSpc>
        <a:spcBef>
          <a:spcPts val="600"/>
        </a:spcBef>
        <a:buSzPct val="100000"/>
        <a:buFont typeface="Arial" pitchFamily="34" charset="0"/>
        <a:buChar char="▪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051560" indent="-182880" algn="l" defTabSz="914400" rtl="0" eaLnBrk="1" latinLnBrk="0" hangingPunct="1">
        <a:lnSpc>
          <a:spcPct val="90000"/>
        </a:lnSpc>
        <a:spcBef>
          <a:spcPts val="600"/>
        </a:spcBef>
        <a:buSzPct val="100000"/>
        <a:buFont typeface="Arial" pitchFamily="34" charset="0"/>
        <a:buChar char="▪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234440" indent="-182880" algn="l" defTabSz="914400" rtl="0" eaLnBrk="1" latinLnBrk="0" hangingPunct="1">
        <a:lnSpc>
          <a:spcPct val="90000"/>
        </a:lnSpc>
        <a:spcBef>
          <a:spcPts val="400"/>
        </a:spcBef>
        <a:buSzPct val="100000"/>
        <a:buFont typeface="Arial" pitchFamily="34" charset="0"/>
        <a:buChar char="▪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417320" indent="-182880" algn="l" defTabSz="914400" rtl="0" eaLnBrk="1" latinLnBrk="0" hangingPunct="1">
        <a:lnSpc>
          <a:spcPct val="90000"/>
        </a:lnSpc>
        <a:spcBef>
          <a:spcPts val="400"/>
        </a:spcBef>
        <a:buSzPct val="100000"/>
        <a:buFont typeface="Arial" pitchFamily="34" charset="0"/>
        <a:buChar char="▪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600200" indent="-182880" algn="l" defTabSz="914400" rtl="0" eaLnBrk="1" latinLnBrk="0" hangingPunct="1">
        <a:lnSpc>
          <a:spcPct val="90000"/>
        </a:lnSpc>
        <a:spcBef>
          <a:spcPts val="400"/>
        </a:spcBef>
        <a:buSzPct val="100000"/>
        <a:buFont typeface="Arial" pitchFamily="34" charset="0"/>
        <a:buChar char="▪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83080" indent="-182880" algn="l" defTabSz="914400" rtl="0" eaLnBrk="1" latinLnBrk="0" hangingPunct="1">
        <a:lnSpc>
          <a:spcPct val="90000"/>
        </a:lnSpc>
        <a:spcBef>
          <a:spcPts val="400"/>
        </a:spcBef>
        <a:buSzPct val="100000"/>
        <a:buFont typeface="Arial" pitchFamily="34" charset="0"/>
        <a:buChar char="▪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4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00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7.xml"/><Relationship Id="rId7" Type="http://schemas.microsoft.com/office/2007/relationships/diagramDrawing" Target="../diagrams/drawing27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Relationship Id="rId6" Type="http://schemas.openxmlformats.org/officeDocument/2006/relationships/diagramColors" Target="../diagrams/colors27.xml"/><Relationship Id="rId5" Type="http://schemas.openxmlformats.org/officeDocument/2006/relationships/diagramQuickStyle" Target="../diagrams/quickStyle27.xml"/><Relationship Id="rId4" Type="http://schemas.openxmlformats.org/officeDocument/2006/relationships/diagramLayout" Target="../diagrams/layout27.xml"/></Relationships>
</file>

<file path=ppt/slides/_rels/slide10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5.xml.rels><?xml version="1.0" encoding="UTF-8" standalone="yes"?>
<Relationships xmlns="http://schemas.openxmlformats.org/package/2006/relationships"><Relationship Id="rId2" Type="http://schemas.openxmlformats.org/officeDocument/2006/relationships/hyperlink" Target="https://reference.medscape.com/drug/medrol-medrol-dosepak-methylprednisolone-342746" TargetMode="External"/><Relationship Id="rId1" Type="http://schemas.openxmlformats.org/officeDocument/2006/relationships/slideLayout" Target="../slideLayouts/slideLayout12.xml"/></Relationships>
</file>

<file path=ppt/slides/_rels/slide10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jpeg"/><Relationship Id="rId2" Type="http://schemas.openxmlformats.org/officeDocument/2006/relationships/hyperlink" Target="https://reference.medscape.com/drug/medrol-medrol-dosepak-methylprednisolone-342746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9.jpeg"/></Relationships>
</file>

<file path=ppt/slides/_rels/slide10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8.xml"/><Relationship Id="rId7" Type="http://schemas.openxmlformats.org/officeDocument/2006/relationships/image" Target="../media/image51.png"/><Relationship Id="rId2" Type="http://schemas.openxmlformats.org/officeDocument/2006/relationships/diagramData" Target="../diagrams/data28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8.xml"/><Relationship Id="rId5" Type="http://schemas.openxmlformats.org/officeDocument/2006/relationships/diagramColors" Target="../diagrams/colors28.xml"/><Relationship Id="rId4" Type="http://schemas.openxmlformats.org/officeDocument/2006/relationships/diagramQuickStyle" Target="../diagrams/quickStyle2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1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jpeg"/><Relationship Id="rId2" Type="http://schemas.openxmlformats.org/officeDocument/2006/relationships/image" Target="../media/image80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82.jpeg"/></Relationships>
</file>

<file path=ppt/slides/_rels/slide1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hyperlink" Target="https://emergency.cdc.gov/coca/calls/2020/callinfo_051920.asp?deliveryName=USCDC_1052-DM28623" TargetMode="External"/><Relationship Id="rId3" Type="http://schemas.openxmlformats.org/officeDocument/2006/relationships/diagramLayout" Target="../diagrams/layout7.xml"/><Relationship Id="rId7" Type="http://schemas.openxmlformats.org/officeDocument/2006/relationships/image" Target="../media/image7.jpeg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10" Type="http://schemas.openxmlformats.org/officeDocument/2006/relationships/image" Target="../media/image8.jpeg"/><Relationship Id="rId4" Type="http://schemas.openxmlformats.org/officeDocument/2006/relationships/diagramQuickStyle" Target="../diagrams/quickStyle7.xml"/><Relationship Id="rId9" Type="http://schemas.openxmlformats.org/officeDocument/2006/relationships/hyperlink" Target="https://www.uptodate.com/contents/coronavirus-disease-2019-covid-19-multisystem-inflammatory-syndrome-in-children-mis-c-clinical-features-evaluation-and-diagnosis/abstract/15" TargetMode="Externa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8.xml"/><Relationship Id="rId7" Type="http://schemas.openxmlformats.org/officeDocument/2006/relationships/image" Target="../media/image7.jpeg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8.xml"/><Relationship Id="rId5" Type="http://schemas.openxmlformats.org/officeDocument/2006/relationships/diagramColors" Target="../diagrams/colors8.xml"/><Relationship Id="rId4" Type="http://schemas.openxmlformats.org/officeDocument/2006/relationships/diagramQuickStyle" Target="../diagrams/quickStyle8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uptodate.com/contents/coronavirus-disease-2019-covid-19-multisystem-inflammatory-syndrome-in-children/abstract/21" TargetMode="External"/><Relationship Id="rId3" Type="http://schemas.openxmlformats.org/officeDocument/2006/relationships/diagramLayout" Target="../diagrams/layout9.xml"/><Relationship Id="rId7" Type="http://schemas.openxmlformats.org/officeDocument/2006/relationships/hyperlink" Target="https://www.uptodate.com/contents/coronavirus-disease-2019-covid-19-multisystem-inflammatory-syndrome-in-children/abstract/13" TargetMode="External"/><Relationship Id="rId2" Type="http://schemas.openxmlformats.org/officeDocument/2006/relationships/diagramData" Target="../diagrams/data9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9.xml"/><Relationship Id="rId5" Type="http://schemas.openxmlformats.org/officeDocument/2006/relationships/diagramColors" Target="../diagrams/colors9.xml"/><Relationship Id="rId4" Type="http://schemas.openxmlformats.org/officeDocument/2006/relationships/diagramQuickStyle" Target="../diagrams/quickStyle9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hyperlink" Target="https://emergency.cdc.gov/coca/calls/2020/callinfo_051920.asp?deliveryName=USCDC_1052-DM28623" TargetMode="External"/><Relationship Id="rId3" Type="http://schemas.openxmlformats.org/officeDocument/2006/relationships/diagramLayout" Target="../diagrams/layout10.xml"/><Relationship Id="rId7" Type="http://schemas.openxmlformats.org/officeDocument/2006/relationships/hyperlink" Target="https://www.uptodate.com/contents/coronavirus-disease-2019-covid-19-multisystem-inflammatory-syndrome-in-children/abstract/3" TargetMode="External"/><Relationship Id="rId2" Type="http://schemas.openxmlformats.org/officeDocument/2006/relationships/diagramData" Target="../diagrams/data10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0.xml"/><Relationship Id="rId5" Type="http://schemas.openxmlformats.org/officeDocument/2006/relationships/diagramColors" Target="../diagrams/colors10.xml"/><Relationship Id="rId4" Type="http://schemas.openxmlformats.org/officeDocument/2006/relationships/diagramQuickStyle" Target="../diagrams/quickStyle10.xml"/><Relationship Id="rId9" Type="http://schemas.openxmlformats.org/officeDocument/2006/relationships/hyperlink" Target="https://www.uptodate.com/contents/coronavirus-disease-2019-covid-19-multisystem-inflammatory-syndrome-in-children/abstract/14" TargetMode="Externa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1.xml"/><Relationship Id="rId2" Type="http://schemas.openxmlformats.org/officeDocument/2006/relationships/diagramData" Target="../diagrams/data1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1.xml"/><Relationship Id="rId5" Type="http://schemas.openxmlformats.org/officeDocument/2006/relationships/diagramColors" Target="../diagrams/colors11.xml"/><Relationship Id="rId4" Type="http://schemas.openxmlformats.org/officeDocument/2006/relationships/diagramQuickStyle" Target="../diagrams/quickStyle1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uptodate.com/contents/coronavirus-disease-2019-covid-19-multisystem-inflammatory-syndrome-in-children/abstract/3" TargetMode="External"/><Relationship Id="rId3" Type="http://schemas.openxmlformats.org/officeDocument/2006/relationships/diagramLayout" Target="../diagrams/layout1.xml"/><Relationship Id="rId7" Type="http://schemas.openxmlformats.org/officeDocument/2006/relationships/image" Target="../media/image2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2.xml"/><Relationship Id="rId7" Type="http://schemas.openxmlformats.org/officeDocument/2006/relationships/image" Target="../media/image14.png"/><Relationship Id="rId2" Type="http://schemas.openxmlformats.org/officeDocument/2006/relationships/diagramData" Target="../diagrams/data1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2.xml"/><Relationship Id="rId5" Type="http://schemas.openxmlformats.org/officeDocument/2006/relationships/diagramColors" Target="../diagrams/colors12.xml"/><Relationship Id="rId4" Type="http://schemas.openxmlformats.org/officeDocument/2006/relationships/diagramQuickStyle" Target="../diagrams/quickStyle1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3.xml"/><Relationship Id="rId2" Type="http://schemas.openxmlformats.org/officeDocument/2006/relationships/diagramData" Target="../diagrams/data1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3.xml"/><Relationship Id="rId5" Type="http://schemas.openxmlformats.org/officeDocument/2006/relationships/diagramColors" Target="../diagrams/colors13.xml"/><Relationship Id="rId4" Type="http://schemas.openxmlformats.org/officeDocument/2006/relationships/diagramQuickStyle" Target="../diagrams/quickStyle13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uptodate.com/contents/coronavirus-disease-2019-covid-19-multisystem-inflammatory-syndrome-in-children/abstract/15" TargetMode="External"/><Relationship Id="rId3" Type="http://schemas.openxmlformats.org/officeDocument/2006/relationships/diagramLayout" Target="../diagrams/layout2.xml"/><Relationship Id="rId7" Type="http://schemas.openxmlformats.org/officeDocument/2006/relationships/hyperlink" Target="https://www.uptodate.com/contents/coronavirus-disease-2019-covid-19-multisystem-inflammatory-syndrome-in-children/abstract/3" TargetMode="Externa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4.xml"/><Relationship Id="rId7" Type="http://schemas.openxmlformats.org/officeDocument/2006/relationships/image" Target="../media/image20.jpeg"/><Relationship Id="rId2" Type="http://schemas.openxmlformats.org/officeDocument/2006/relationships/diagramData" Target="../diagrams/data1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4.xml"/><Relationship Id="rId5" Type="http://schemas.openxmlformats.org/officeDocument/2006/relationships/diagramColors" Target="../diagrams/colors14.xml"/><Relationship Id="rId4" Type="http://schemas.openxmlformats.org/officeDocument/2006/relationships/diagramQuickStyle" Target="../diagrams/quickStyle14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29.jpeg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uptodate.com/contents/coronavirus-disease-2019-covid-19-multisystem-inflammatory-syndrome-in-children/abstract/12" TargetMode="Externa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34.jpeg"/><Relationship Id="rId5" Type="http://schemas.openxmlformats.org/officeDocument/2006/relationships/image" Target="../media/image33.jpeg"/><Relationship Id="rId4" Type="http://schemas.openxmlformats.org/officeDocument/2006/relationships/image" Target="../media/image32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14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14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14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5.xml"/><Relationship Id="rId2" Type="http://schemas.openxmlformats.org/officeDocument/2006/relationships/diagramData" Target="../diagrams/data1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5.xml"/><Relationship Id="rId5" Type="http://schemas.openxmlformats.org/officeDocument/2006/relationships/diagramColors" Target="../diagrams/colors15.xml"/><Relationship Id="rId4" Type="http://schemas.openxmlformats.org/officeDocument/2006/relationships/diagramQuickStyle" Target="../diagrams/quickStyle15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1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7" Type="http://schemas.openxmlformats.org/officeDocument/2006/relationships/image" Target="../media/image3.jpeg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1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15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6.xml"/><Relationship Id="rId2" Type="http://schemas.openxmlformats.org/officeDocument/2006/relationships/diagramData" Target="../diagrams/data1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6.xml"/><Relationship Id="rId5" Type="http://schemas.openxmlformats.org/officeDocument/2006/relationships/diagramColors" Target="../diagrams/colors16.xml"/><Relationship Id="rId4" Type="http://schemas.openxmlformats.org/officeDocument/2006/relationships/diagramQuickStyle" Target="../diagrams/quickStyle16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4.jpe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7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4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2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7.xml"/><Relationship Id="rId2" Type="http://schemas.openxmlformats.org/officeDocument/2006/relationships/diagramData" Target="../diagrams/data17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7.xml"/><Relationship Id="rId5" Type="http://schemas.openxmlformats.org/officeDocument/2006/relationships/diagramColors" Target="../diagrams/colors17.xml"/><Relationship Id="rId4" Type="http://schemas.openxmlformats.org/officeDocument/2006/relationships/diagramQuickStyle" Target="../diagrams/quickStyle17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4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5.jpe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4.jpe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0.png"/><Relationship Id="rId4" Type="http://schemas.openxmlformats.org/officeDocument/2006/relationships/image" Target="../media/image59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8.xml"/><Relationship Id="rId2" Type="http://schemas.openxmlformats.org/officeDocument/2006/relationships/diagramData" Target="../diagrams/data18.xml"/><Relationship Id="rId1" Type="http://schemas.openxmlformats.org/officeDocument/2006/relationships/slideLayout" Target="../slideLayouts/slideLayout12.xml"/><Relationship Id="rId6" Type="http://schemas.microsoft.com/office/2007/relationships/diagramDrawing" Target="../diagrams/drawing18.xml"/><Relationship Id="rId5" Type="http://schemas.openxmlformats.org/officeDocument/2006/relationships/diagramColors" Target="../diagrams/colors18.xml"/><Relationship Id="rId4" Type="http://schemas.openxmlformats.org/officeDocument/2006/relationships/diagramQuickStyle" Target="../diagrams/quickStyle18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6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9.xml"/><Relationship Id="rId2" Type="http://schemas.openxmlformats.org/officeDocument/2006/relationships/diagramData" Target="../diagrams/data19.xml"/><Relationship Id="rId1" Type="http://schemas.openxmlformats.org/officeDocument/2006/relationships/slideLayout" Target="../slideLayouts/slideLayout12.xml"/><Relationship Id="rId6" Type="http://schemas.microsoft.com/office/2007/relationships/diagramDrawing" Target="../diagrams/drawing19.xml"/><Relationship Id="rId5" Type="http://schemas.openxmlformats.org/officeDocument/2006/relationships/diagramColors" Target="../diagrams/colors19.xml"/><Relationship Id="rId4" Type="http://schemas.openxmlformats.org/officeDocument/2006/relationships/diagramQuickStyle" Target="../diagrams/quickStyle19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65.pn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6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16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0.xml"/><Relationship Id="rId7" Type="http://schemas.openxmlformats.org/officeDocument/2006/relationships/image" Target="../media/image42.jpeg"/><Relationship Id="rId2" Type="http://schemas.openxmlformats.org/officeDocument/2006/relationships/diagramData" Target="../diagrams/data20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20.xml"/><Relationship Id="rId5" Type="http://schemas.openxmlformats.org/officeDocument/2006/relationships/diagramColors" Target="../diagrams/colors20.xml"/><Relationship Id="rId4" Type="http://schemas.openxmlformats.org/officeDocument/2006/relationships/diagramQuickStyle" Target="../diagrams/quickStyle20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7" Type="http://schemas.openxmlformats.org/officeDocument/2006/relationships/image" Target="../media/image4.png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13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eg"/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4.xml"/><Relationship Id="rId4" Type="http://schemas.openxmlformats.org/officeDocument/2006/relationships/chart" Target="../charts/chart3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1.xml"/><Relationship Id="rId2" Type="http://schemas.openxmlformats.org/officeDocument/2006/relationships/diagramData" Target="../diagrams/data2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1.xml"/><Relationship Id="rId5" Type="http://schemas.openxmlformats.org/officeDocument/2006/relationships/diagramColors" Target="../diagrams/colors21.xml"/><Relationship Id="rId4" Type="http://schemas.openxmlformats.org/officeDocument/2006/relationships/diagramQuickStyle" Target="../diagrams/quickStyle21.xml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2.xml"/><Relationship Id="rId2" Type="http://schemas.openxmlformats.org/officeDocument/2006/relationships/diagramData" Target="../diagrams/data2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2.xml"/><Relationship Id="rId5" Type="http://schemas.openxmlformats.org/officeDocument/2006/relationships/diagramColors" Target="../diagrams/colors22.xml"/><Relationship Id="rId4" Type="http://schemas.openxmlformats.org/officeDocument/2006/relationships/diagramQuickStyle" Target="../diagrams/quickStyle22.xml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3.xml"/><Relationship Id="rId2" Type="http://schemas.openxmlformats.org/officeDocument/2006/relationships/diagramData" Target="../diagrams/data2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3.xml"/><Relationship Id="rId5" Type="http://schemas.openxmlformats.org/officeDocument/2006/relationships/diagramColors" Target="../diagrams/colors23.xml"/><Relationship Id="rId4" Type="http://schemas.openxmlformats.org/officeDocument/2006/relationships/diagramQuickStyle" Target="../diagrams/quickStyle23.x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4.xml"/><Relationship Id="rId2" Type="http://schemas.openxmlformats.org/officeDocument/2006/relationships/diagramData" Target="../diagrams/data2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4.xml"/><Relationship Id="rId5" Type="http://schemas.openxmlformats.org/officeDocument/2006/relationships/diagramColors" Target="../diagrams/colors24.xml"/><Relationship Id="rId4" Type="http://schemas.openxmlformats.org/officeDocument/2006/relationships/diagramQuickStyle" Target="../diagrams/quickStyle24.xml"/></Relationships>
</file>

<file path=ppt/slides/_rels/slide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76.png"/><Relationship Id="rId5" Type="http://schemas.openxmlformats.org/officeDocument/2006/relationships/image" Target="../media/image75.jpeg"/><Relationship Id="rId4" Type="http://schemas.openxmlformats.org/officeDocument/2006/relationships/image" Target="../media/image2.svg"/></Relationships>
</file>

<file path=ppt/slides/_rels/slide91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6.xml"/><Relationship Id="rId3" Type="http://schemas.openxmlformats.org/officeDocument/2006/relationships/diagramLayout" Target="../diagrams/layout25.xml"/><Relationship Id="rId7" Type="http://schemas.openxmlformats.org/officeDocument/2006/relationships/diagramData" Target="../diagrams/data26.xml"/><Relationship Id="rId2" Type="http://schemas.openxmlformats.org/officeDocument/2006/relationships/diagramData" Target="../diagrams/data25.xml"/><Relationship Id="rId1" Type="http://schemas.openxmlformats.org/officeDocument/2006/relationships/slideLayout" Target="../slideLayouts/slideLayout18.xml"/><Relationship Id="rId6" Type="http://schemas.microsoft.com/office/2007/relationships/diagramDrawing" Target="../diagrams/drawing25.xml"/><Relationship Id="rId11" Type="http://schemas.microsoft.com/office/2007/relationships/diagramDrawing" Target="../diagrams/drawing26.xml"/><Relationship Id="rId5" Type="http://schemas.openxmlformats.org/officeDocument/2006/relationships/diagramColors" Target="../diagrams/colors25.xml"/><Relationship Id="rId10" Type="http://schemas.openxmlformats.org/officeDocument/2006/relationships/diagramColors" Target="../diagrams/colors26.xml"/><Relationship Id="rId4" Type="http://schemas.openxmlformats.org/officeDocument/2006/relationships/diagramQuickStyle" Target="../diagrams/quickStyle25.xml"/><Relationship Id="rId9" Type="http://schemas.openxmlformats.org/officeDocument/2006/relationships/diagramQuickStyle" Target="../diagrams/quickStyle26.xml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jpeg"/><Relationship Id="rId1" Type="http://schemas.openxmlformats.org/officeDocument/2006/relationships/slideLayout" Target="../slideLayouts/slideLayout2.xml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9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9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uptodate.com/contents/coronavirus-disease-2019-covid-19-multisystem-inflammatory-syndrome-in-children-mis-c-management-and-outcome/abstract/21" TargetMode="Externa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0"/>
            <a:ext cx="5303911" cy="5006180"/>
          </a:xfrm>
        </p:spPr>
        <p:txBody>
          <a:bodyPr rtlCol="0">
            <a:normAutofit fontScale="90000"/>
          </a:bodyPr>
          <a:lstStyle/>
          <a:p>
            <a:r>
              <a:rPr lang="ru-RU" dirty="0"/>
              <a:t>Мультисистемный воспалительный синдром у детей: диагностика, принципы терапии </a:t>
            </a:r>
            <a:r>
              <a:rPr lang="ru-RU" dirty="0" smtClean="0"/>
              <a:t>состояний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5445224"/>
            <a:ext cx="5015880" cy="1152128"/>
          </a:xfrm>
        </p:spPr>
        <p:txBody>
          <a:bodyPr rtlCol="0">
            <a:normAutofit/>
          </a:bodyPr>
          <a:lstStyle/>
          <a:p>
            <a:r>
              <a:rPr lang="ru-RU" b="1" dirty="0"/>
              <a:t>Романова О.Н</a:t>
            </a:r>
            <a:r>
              <a:rPr lang="ru-RU" b="1" dirty="0" smtClean="0"/>
              <a:t>.</a:t>
            </a:r>
            <a:r>
              <a:rPr lang="ru-RU" dirty="0" smtClean="0"/>
              <a:t> </a:t>
            </a:r>
            <a:r>
              <a:rPr lang="ru-RU" dirty="0"/>
              <a:t/>
            </a:r>
            <a:br>
              <a:rPr lang="ru-RU" dirty="0"/>
            </a:br>
            <a:r>
              <a:rPr lang="ru-RU" b="1" dirty="0"/>
              <a:t>Кулагин А.Е</a:t>
            </a:r>
            <a:r>
              <a:rPr lang="ru-RU" b="1" dirty="0" smtClean="0"/>
              <a:t>.  </a:t>
            </a: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>Савицкий </a:t>
            </a:r>
            <a:r>
              <a:rPr lang="ru-RU" dirty="0" err="1" smtClean="0"/>
              <a:t>Д.в</a:t>
            </a:r>
            <a:r>
              <a:rPr lang="ru-RU" dirty="0" smtClean="0"/>
              <a:t>., </a:t>
            </a: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351416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503217" y="305130"/>
            <a:ext cx="11281558" cy="59988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11182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chemeClr val="bg1"/>
                </a:solidFill>
              </a:rPr>
              <a:t>ПОДХОДЫ К ЛЕЧЕНИЮ</a:t>
            </a:r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965235254"/>
              </p:ext>
            </p:extLst>
          </p:nvPr>
        </p:nvGraphicFramePr>
        <p:xfrm>
          <a:off x="3822700" y="1397000"/>
          <a:ext cx="7577138" cy="46545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Объект 3"/>
          <p:cNvSpPr>
            <a:spLocks noGrp="1"/>
          </p:cNvSpPr>
          <p:nvPr>
            <p:ph sz="half" idx="15"/>
          </p:nvPr>
        </p:nvSpPr>
        <p:spPr>
          <a:xfrm>
            <a:off x="3821971" y="774603"/>
            <a:ext cx="7621707" cy="460945"/>
          </a:xfrm>
        </p:spPr>
        <p:txBody>
          <a:bodyPr/>
          <a:lstStyle/>
          <a:p>
            <a:r>
              <a:rPr lang="ru-RU" dirty="0" smtClean="0"/>
              <a:t>Лечение шока у детей с </a:t>
            </a:r>
            <a:r>
              <a:rPr lang="en-US" dirty="0" smtClean="0"/>
              <a:t>MIS-C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3821971" y="6051550"/>
            <a:ext cx="7836878" cy="77470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Пациенты со значительной дисфункцией ЛЖ получают внутривенное лечение диуретиками и инотропными 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препаратами ( 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милринон, дофамин и 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добутамин). 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208683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chemeClr val="bg1"/>
                </a:solidFill>
              </a:rPr>
              <a:t>ПОДХОДЫ К ЛЕЧЕНИЮ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dirty="0"/>
              <a:t>Дети с </a:t>
            </a:r>
            <a:r>
              <a:rPr lang="en-US" b="1" dirty="0"/>
              <a:t>MIS-C</a:t>
            </a:r>
            <a:r>
              <a:rPr lang="ru-RU" dirty="0" smtClean="0"/>
              <a:t>, </a:t>
            </a:r>
            <a:r>
              <a:rPr lang="ru-RU" dirty="0"/>
              <a:t>которые являются SARS-CoV-2 положительными при ОТ-ПЦР </a:t>
            </a:r>
            <a:r>
              <a:rPr lang="ru-RU" dirty="0" smtClean="0"/>
              <a:t>или тестировании </a:t>
            </a:r>
            <a:r>
              <a:rPr lang="ru-RU" dirty="0"/>
              <a:t>на антиген, могут быть рассмотрены для противовирусной терапии; ремдесивир </a:t>
            </a:r>
            <a:r>
              <a:rPr lang="ru-RU" dirty="0" smtClean="0"/>
              <a:t>является противовирусной </a:t>
            </a:r>
            <a:r>
              <a:rPr lang="ru-RU" dirty="0"/>
              <a:t>терапией первого выбора для </a:t>
            </a:r>
            <a:r>
              <a:rPr lang="ru-RU" dirty="0" smtClean="0"/>
              <a:t>SARS-CoV-2</a:t>
            </a:r>
          </a:p>
          <a:p>
            <a:r>
              <a:rPr lang="ru-RU" dirty="0"/>
              <a:t>Внутривенное введение антибиотиков должно быть начато всем пациентам; они </a:t>
            </a:r>
            <a:r>
              <a:rPr lang="ru-RU" dirty="0" smtClean="0"/>
              <a:t>должны быть </a:t>
            </a:r>
            <a:r>
              <a:rPr lang="ru-RU" dirty="0"/>
              <a:t>сфокусированы или прекращены на основе клинической картины и результатов </a:t>
            </a:r>
            <a:r>
              <a:rPr lang="ru-RU" dirty="0" smtClean="0"/>
              <a:t>культивирования</a:t>
            </a:r>
          </a:p>
          <a:p>
            <a:r>
              <a:rPr lang="ru-RU" dirty="0"/>
              <a:t>Детям, отвечающим критериям синдрома токсического шока, следует </a:t>
            </a:r>
            <a:r>
              <a:rPr lang="ru-RU" dirty="0" smtClean="0"/>
              <a:t>назначать </a:t>
            </a:r>
            <a:r>
              <a:rPr lang="ru-RU" dirty="0" err="1" smtClean="0"/>
              <a:t>клиндамицин</a:t>
            </a:r>
            <a:r>
              <a:rPr lang="ru-RU" dirty="0" smtClean="0"/>
              <a:t> </a:t>
            </a:r>
            <a:r>
              <a:rPr lang="ru-RU" dirty="0"/>
              <a:t>в дополнение к антибиотикам широкого спектра </a:t>
            </a:r>
            <a:r>
              <a:rPr lang="ru-RU" dirty="0" smtClean="0"/>
              <a:t>действия</a:t>
            </a:r>
          </a:p>
          <a:p>
            <a:r>
              <a:rPr lang="ru-RU" dirty="0"/>
              <a:t>начальный инфекционный скрининг не обязательно должен быть отрицательным для </a:t>
            </a:r>
            <a:r>
              <a:rPr lang="ru-RU" dirty="0" smtClean="0"/>
              <a:t>других патогенов</a:t>
            </a:r>
            <a:r>
              <a:rPr lang="ru-RU" dirty="0"/>
              <a:t>, прежде чем начинать прием высоких доз стероидов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5"/>
          </p:nvPr>
        </p:nvSpPr>
        <p:spPr/>
        <p:txBody>
          <a:bodyPr/>
          <a:lstStyle/>
          <a:p>
            <a:r>
              <a:rPr lang="ru-RU" dirty="0"/>
              <a:t>Противовирусная и антибактериальная терапия</a:t>
            </a:r>
          </a:p>
        </p:txBody>
      </p:sp>
    </p:spTree>
    <p:extLst>
      <p:ext uri="{BB962C8B-B14F-4D97-AF65-F5344CB8AC3E}">
        <p14:creationId xmlns:p14="http://schemas.microsoft.com/office/powerpoint/2010/main" val="38451584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chemeClr val="bg1"/>
                </a:solidFill>
              </a:rPr>
              <a:t>ПОДХОДЫ К ЛЕЧЕНИЮ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ru-RU" dirty="0"/>
              <a:t>Все дети старше 12 лет должны носить компрессионные </a:t>
            </a:r>
            <a:r>
              <a:rPr lang="ru-RU" dirty="0" smtClean="0"/>
              <a:t>чулки</a:t>
            </a:r>
          </a:p>
          <a:p>
            <a:r>
              <a:rPr lang="ru-RU" dirty="0" smtClean="0"/>
              <a:t>Рекомендации </a:t>
            </a:r>
            <a:r>
              <a:rPr lang="ru-RU" dirty="0"/>
              <a:t>по дозированию аспирина при болезни Кавасаки следует </a:t>
            </a:r>
            <a:r>
              <a:rPr lang="ru-RU" dirty="0" smtClean="0"/>
              <a:t>соблюдать для </a:t>
            </a:r>
            <a:r>
              <a:rPr lang="ru-RU" dirty="0"/>
              <a:t>детей с болезнью Кавасаки-подобным </a:t>
            </a:r>
            <a:r>
              <a:rPr lang="ru-RU" dirty="0" smtClean="0"/>
              <a:t>фенотипом</a:t>
            </a:r>
          </a:p>
          <a:p>
            <a:r>
              <a:rPr lang="ru-RU" dirty="0"/>
              <a:t>Прием низких доз аспирина следует продолжать как минимум в течение 6 недель у </a:t>
            </a:r>
            <a:r>
              <a:rPr lang="ru-RU" dirty="0" smtClean="0"/>
              <a:t>всех пациентов с </a:t>
            </a:r>
            <a:r>
              <a:rPr lang="en-US" dirty="0" smtClean="0"/>
              <a:t>MIS-C</a:t>
            </a:r>
            <a:endParaRPr lang="ru-RU" dirty="0" smtClean="0"/>
          </a:p>
          <a:p>
            <a:r>
              <a:rPr lang="ru-RU" dirty="0" smtClean="0"/>
              <a:t>Дети с нарушениями в системе гемостаза назначается антикоагулянтная терапия</a:t>
            </a:r>
          </a:p>
          <a:p>
            <a:r>
              <a:rPr lang="ru-RU" dirty="0"/>
              <a:t>Дети с патологией коронарных артерий должны быть обсуждены </a:t>
            </a:r>
            <a:r>
              <a:rPr lang="ru-RU" dirty="0" smtClean="0"/>
              <a:t>с гематологом </a:t>
            </a:r>
            <a:r>
              <a:rPr lang="ru-RU" dirty="0"/>
              <a:t>относительно длительной </a:t>
            </a:r>
            <a:r>
              <a:rPr lang="ru-RU" dirty="0" err="1"/>
              <a:t>антитромбоцитарной</a:t>
            </a:r>
            <a:r>
              <a:rPr lang="ru-RU" dirty="0"/>
              <a:t> и </a:t>
            </a:r>
            <a:r>
              <a:rPr lang="ru-RU" dirty="0" err="1"/>
              <a:t>антикоагулянтной</a:t>
            </a:r>
            <a:r>
              <a:rPr lang="ru-RU" dirty="0"/>
              <a:t> терапии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15"/>
          </p:nvPr>
        </p:nvSpPr>
        <p:spPr/>
        <p:txBody>
          <a:bodyPr/>
          <a:lstStyle/>
          <a:p>
            <a:r>
              <a:rPr lang="ru-RU" dirty="0"/>
              <a:t>Антитромбоцитарная и антикоагулянтная терапия у детей с </a:t>
            </a:r>
            <a:r>
              <a:rPr lang="en-US" b="1" dirty="0"/>
              <a:t>MIS-C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113198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662" y="-10806"/>
            <a:ext cx="9314816" cy="2456442"/>
          </a:xfrm>
        </p:spPr>
        <p:txBody>
          <a:bodyPr/>
          <a:lstStyle/>
          <a:p>
            <a:r>
              <a:rPr lang="ru-RU" b="1" dirty="0"/>
              <a:t>Факторы риска развития венозных тромбозов у детей</a:t>
            </a:r>
            <a:endParaRPr lang="ru-RU" dirty="0"/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/>
          </p:nvPr>
        </p:nvGraphicFramePr>
        <p:xfrm>
          <a:off x="402956" y="1864198"/>
          <a:ext cx="11391253" cy="4614093"/>
        </p:xfrm>
        <a:graphic>
          <a:graphicData uri="http://schemas.openxmlformats.org/drawingml/2006/table">
            <a:tbl>
              <a:tblPr/>
              <a:tblGrid>
                <a:gridCol w="11391253">
                  <a:extLst>
                    <a:ext uri="{9D8B030D-6E8A-4147-A177-3AD203B41FA5}">
                      <a16:colId xmlns:a16="http://schemas.microsoft.com/office/drawing/2014/main" xmlns="" val="1589189969"/>
                    </a:ext>
                  </a:extLst>
                </a:gridCol>
              </a:tblGrid>
              <a:tr h="419463">
                <a:tc>
                  <a:txBody>
                    <a:bodyPr/>
                    <a:lstStyle/>
                    <a:p>
                      <a:pPr fontAlgn="ctr"/>
                      <a:r>
                        <a:rPr lang="ru-RU" b="1" dirty="0">
                          <a:effectLst/>
                        </a:rPr>
                        <a:t>Наиболее распространенные факторы риска у педиатрических пациентов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378152231"/>
                  </a:ext>
                </a:extLst>
              </a:tr>
              <a:tr h="419463">
                <a:tc>
                  <a:txBody>
                    <a:bodyPr/>
                    <a:lstStyle/>
                    <a:p>
                      <a:pPr fontAlgn="t"/>
                      <a:r>
                        <a:rPr lang="ru-RU" dirty="0">
                          <a:effectLst/>
                        </a:rPr>
                        <a:t>Центральный венозный катетер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054930206"/>
                  </a:ext>
                </a:extLst>
              </a:tr>
              <a:tr h="419463">
                <a:tc>
                  <a:txBody>
                    <a:bodyPr/>
                    <a:lstStyle/>
                    <a:p>
                      <a:pPr fontAlgn="t"/>
                      <a:r>
                        <a:rPr lang="ru-RU" dirty="0">
                          <a:effectLst/>
                        </a:rPr>
                        <a:t>Врожденные пороки сердца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138581640"/>
                  </a:ext>
                </a:extLst>
              </a:tr>
              <a:tr h="419463">
                <a:tc>
                  <a:txBody>
                    <a:bodyPr/>
                    <a:lstStyle/>
                    <a:p>
                      <a:pPr fontAlgn="t"/>
                      <a:r>
                        <a:rPr lang="ru-RU" dirty="0">
                          <a:effectLst/>
                        </a:rPr>
                        <a:t>Иммобилизация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91723631"/>
                  </a:ext>
                </a:extLst>
              </a:tr>
              <a:tr h="419463">
                <a:tc>
                  <a:txBody>
                    <a:bodyPr/>
                    <a:lstStyle/>
                    <a:p>
                      <a:pPr fontAlgn="t"/>
                      <a:r>
                        <a:rPr lang="ru-RU" dirty="0">
                          <a:effectLst/>
                        </a:rPr>
                        <a:t>Ожирение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645328348"/>
                  </a:ext>
                </a:extLst>
              </a:tr>
              <a:tr h="419463">
                <a:tc>
                  <a:txBody>
                    <a:bodyPr/>
                    <a:lstStyle/>
                    <a:p>
                      <a:pPr fontAlgn="t"/>
                      <a:r>
                        <a:rPr lang="ru-RU" dirty="0">
                          <a:effectLst/>
                        </a:rPr>
                        <a:t>Оральные контрацептивы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565364813"/>
                  </a:ext>
                </a:extLst>
              </a:tr>
              <a:tr h="419463">
                <a:tc>
                  <a:txBody>
                    <a:bodyPr/>
                    <a:lstStyle/>
                    <a:p>
                      <a:pPr fontAlgn="t"/>
                      <a:r>
                        <a:rPr lang="ru-RU" dirty="0">
                          <a:effectLst/>
                        </a:rPr>
                        <a:t>Злокачественные новообразования (например, лейкоз)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719241266"/>
                  </a:ext>
                </a:extLst>
              </a:tr>
              <a:tr h="419463">
                <a:tc>
                  <a:txBody>
                    <a:bodyPr/>
                    <a:lstStyle/>
                    <a:p>
                      <a:pPr fontAlgn="t"/>
                      <a:r>
                        <a:rPr lang="ru-RU" dirty="0">
                          <a:effectLst/>
                        </a:rPr>
                        <a:t>Недоношенность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803343529"/>
                  </a:ext>
                </a:extLst>
              </a:tr>
              <a:tr h="419463">
                <a:tc>
                  <a:txBody>
                    <a:bodyPr/>
                    <a:lstStyle/>
                    <a:p>
                      <a:pPr fontAlgn="t"/>
                      <a:r>
                        <a:rPr lang="ru-RU" dirty="0">
                          <a:effectLst/>
                        </a:rPr>
                        <a:t>Хирургия, особенно ортопедическая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58905824"/>
                  </a:ext>
                </a:extLst>
              </a:tr>
              <a:tr h="419463">
                <a:tc>
                  <a:txBody>
                    <a:bodyPr/>
                    <a:lstStyle/>
                    <a:p>
                      <a:pPr fontAlgn="t"/>
                      <a:r>
                        <a:rPr lang="ru-RU" dirty="0">
                          <a:effectLst/>
                        </a:rPr>
                        <a:t>Системная инфекция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174794185"/>
                  </a:ext>
                </a:extLst>
              </a:tr>
              <a:tr h="419463">
                <a:tc>
                  <a:txBody>
                    <a:bodyPr/>
                    <a:lstStyle/>
                    <a:p>
                      <a:pPr fontAlgn="t"/>
                      <a:r>
                        <a:rPr lang="ru-RU" dirty="0">
                          <a:effectLst/>
                        </a:rPr>
                        <a:t>Травма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420612792"/>
                  </a:ext>
                </a:extLst>
              </a:tr>
            </a:tbl>
          </a:graphicData>
        </a:graphic>
      </p:graphicFrame>
      <p:sp>
        <p:nvSpPr>
          <p:cNvPr id="4" name="Дата 3"/>
          <p:cNvSpPr>
            <a:spLocks noGrp="1"/>
          </p:cNvSpPr>
          <p:nvPr>
            <p:ph type="dt" sz="half" idx="4294967295"/>
          </p:nvPr>
        </p:nvSpPr>
        <p:spPr/>
        <p:txBody>
          <a:bodyPr/>
          <a:lstStyle/>
          <a:p>
            <a:pPr rtl="0"/>
            <a:fld id="{20163828-5280-4472-A4D7-66218A81EFE5}" type="datetime1">
              <a:rPr lang="ru-RU" noProof="0" smtClean="0"/>
              <a:t>05.04.2021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29919564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/>
          </p:nvPr>
        </p:nvGraphicFramePr>
        <p:xfrm>
          <a:off x="619932" y="1596324"/>
          <a:ext cx="10957302" cy="4655988"/>
        </p:xfrm>
        <a:graphic>
          <a:graphicData uri="http://schemas.openxmlformats.org/drawingml/2006/table">
            <a:tbl>
              <a:tblPr/>
              <a:tblGrid>
                <a:gridCol w="10957302">
                  <a:extLst>
                    <a:ext uri="{9D8B030D-6E8A-4147-A177-3AD203B41FA5}">
                      <a16:colId xmlns:a16="http://schemas.microsoft.com/office/drawing/2014/main" xmlns="" val="582623218"/>
                    </a:ext>
                  </a:extLst>
                </a:gridCol>
              </a:tblGrid>
              <a:tr h="361994">
                <a:tc>
                  <a:txBody>
                    <a:bodyPr/>
                    <a:lstStyle/>
                    <a:p>
                      <a:pPr fontAlgn="ctr"/>
                      <a:r>
                        <a:rPr lang="ru-RU" sz="1800" b="1" dirty="0">
                          <a:effectLst/>
                        </a:rPr>
                        <a:t>Другие факторы риска</a:t>
                      </a:r>
                    </a:p>
                  </a:txBody>
                  <a:tcPr marL="90612" marR="90612" marT="45306" marB="45306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000936999"/>
                  </a:ext>
                </a:extLst>
              </a:tr>
              <a:tr h="361994">
                <a:tc>
                  <a:txBody>
                    <a:bodyPr/>
                    <a:lstStyle/>
                    <a:p>
                      <a:pPr fontAlgn="t"/>
                      <a:r>
                        <a:rPr lang="ru-RU" sz="1800" dirty="0">
                          <a:effectLst/>
                        </a:rPr>
                        <a:t>Антифосфолипидный синдром</a:t>
                      </a:r>
                    </a:p>
                  </a:txBody>
                  <a:tcPr marL="90612" marR="90612" marT="45306" marB="45306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720893226"/>
                  </a:ext>
                </a:extLst>
              </a:tr>
              <a:tr h="361994">
                <a:tc>
                  <a:txBody>
                    <a:bodyPr/>
                    <a:lstStyle/>
                    <a:p>
                      <a:pPr fontAlgn="t"/>
                      <a:r>
                        <a:rPr lang="ru-RU" sz="1800" dirty="0">
                          <a:effectLst/>
                        </a:rPr>
                        <a:t>Некоторые методы лечения рака (например, </a:t>
                      </a:r>
                      <a:r>
                        <a:rPr lang="ru-RU" sz="1800" dirty="0" err="1">
                          <a:effectLst/>
                        </a:rPr>
                        <a:t>Аспарагиназа</a:t>
                      </a:r>
                      <a:r>
                        <a:rPr lang="ru-RU" sz="1800" dirty="0">
                          <a:effectLst/>
                        </a:rPr>
                        <a:t>)</a:t>
                      </a:r>
                    </a:p>
                  </a:txBody>
                  <a:tcPr marL="90612" marR="90612" marT="45306" marB="45306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51658677"/>
                  </a:ext>
                </a:extLst>
              </a:tr>
              <a:tr h="361994">
                <a:tc>
                  <a:txBody>
                    <a:bodyPr/>
                    <a:lstStyle/>
                    <a:p>
                      <a:pPr fontAlgn="t"/>
                      <a:r>
                        <a:rPr lang="ru-RU" sz="1800" dirty="0">
                          <a:effectLst/>
                        </a:rPr>
                        <a:t>Сердечная недостаточность</a:t>
                      </a:r>
                    </a:p>
                  </a:txBody>
                  <a:tcPr marL="90612" marR="90612" marT="45306" marB="45306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760544982"/>
                  </a:ext>
                </a:extLst>
              </a:tr>
              <a:tr h="361994">
                <a:tc>
                  <a:txBody>
                    <a:bodyPr/>
                    <a:lstStyle/>
                    <a:p>
                      <a:pPr fontAlgn="t"/>
                      <a:r>
                        <a:rPr lang="ru-RU" sz="1800" dirty="0">
                          <a:effectLst/>
                        </a:rPr>
                        <a:t>Воспалительные заболевания кишечника</a:t>
                      </a:r>
                    </a:p>
                  </a:txBody>
                  <a:tcPr marL="90612" marR="90612" marT="45306" marB="45306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86411869"/>
                  </a:ext>
                </a:extLst>
              </a:tr>
              <a:tr h="1722549">
                <a:tc>
                  <a:txBody>
                    <a:bodyPr/>
                    <a:lstStyle/>
                    <a:p>
                      <a:pPr fontAlgn="t"/>
                      <a:r>
                        <a:rPr lang="ru-RU" sz="1800" dirty="0">
                          <a:effectLst/>
                        </a:rPr>
                        <a:t>Наследственная </a:t>
                      </a:r>
                      <a:r>
                        <a:rPr lang="ru-RU" sz="1800" dirty="0" err="1">
                          <a:effectLst/>
                        </a:rPr>
                        <a:t>тромбофилия</a:t>
                      </a:r>
                      <a:r>
                        <a:rPr lang="ru-RU" sz="1800" dirty="0">
                          <a:effectLst/>
                        </a:rPr>
                        <a:t>:</a:t>
                      </a:r>
                    </a:p>
                    <a:p>
                      <a:pPr fontAlgn="t">
                        <a:buFont typeface="Arial" panose="020B0604020202020204" pitchFamily="34" charset="0"/>
                        <a:buChar char="•"/>
                      </a:pPr>
                      <a:r>
                        <a:rPr lang="ru-RU" sz="1800" dirty="0">
                          <a:effectLst/>
                        </a:rPr>
                        <a:t>Фактор V Лейденская мутация</a:t>
                      </a:r>
                    </a:p>
                    <a:p>
                      <a:pPr fontAlgn="t">
                        <a:buFont typeface="Arial" panose="020B0604020202020204" pitchFamily="34" charset="0"/>
                        <a:buChar char="•"/>
                      </a:pPr>
                      <a:r>
                        <a:rPr lang="ru-RU" sz="1800" dirty="0">
                          <a:effectLst/>
                        </a:rPr>
                        <a:t>Мутация протромбина G20210A</a:t>
                      </a:r>
                    </a:p>
                    <a:p>
                      <a:pPr fontAlgn="t">
                        <a:buFont typeface="Arial" panose="020B0604020202020204" pitchFamily="34" charset="0"/>
                        <a:buChar char="•"/>
                      </a:pPr>
                      <a:r>
                        <a:rPr lang="ru-RU" sz="1800" dirty="0">
                          <a:effectLst/>
                        </a:rPr>
                        <a:t>Дефицит белка S</a:t>
                      </a:r>
                    </a:p>
                    <a:p>
                      <a:pPr fontAlgn="t">
                        <a:buFont typeface="Arial" panose="020B0604020202020204" pitchFamily="34" charset="0"/>
                        <a:buChar char="•"/>
                      </a:pPr>
                      <a:r>
                        <a:rPr lang="ru-RU" sz="1800" dirty="0">
                          <a:effectLst/>
                        </a:rPr>
                        <a:t>Дефицит белка с</a:t>
                      </a:r>
                    </a:p>
                    <a:p>
                      <a:pPr fontAlgn="t">
                        <a:buFont typeface="Arial" panose="020B0604020202020204" pitchFamily="34" charset="0"/>
                        <a:buChar char="•"/>
                      </a:pPr>
                      <a:r>
                        <a:rPr lang="ru-RU" sz="1800" dirty="0">
                          <a:effectLst/>
                        </a:rPr>
                        <a:t>Дефицит антитромбина</a:t>
                      </a:r>
                    </a:p>
                  </a:txBody>
                  <a:tcPr marL="90612" marR="90612" marT="45306" marB="45306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203476914"/>
                  </a:ext>
                </a:extLst>
              </a:tr>
              <a:tr h="361994">
                <a:tc>
                  <a:txBody>
                    <a:bodyPr/>
                    <a:lstStyle/>
                    <a:p>
                      <a:pPr fontAlgn="t"/>
                      <a:r>
                        <a:rPr lang="ru-RU" sz="1800" dirty="0">
                          <a:effectLst/>
                        </a:rPr>
                        <a:t>Нефротический синдром</a:t>
                      </a:r>
                    </a:p>
                  </a:txBody>
                  <a:tcPr marL="90612" marR="90612" marT="45306" marB="45306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738474872"/>
                  </a:ext>
                </a:extLst>
              </a:tr>
              <a:tr h="361994">
                <a:tc>
                  <a:txBody>
                    <a:bodyPr/>
                    <a:lstStyle/>
                    <a:p>
                      <a:pPr fontAlgn="t"/>
                      <a:r>
                        <a:rPr lang="ru-RU" sz="1800" dirty="0">
                          <a:effectLst/>
                        </a:rPr>
                        <a:t>Беременность</a:t>
                      </a:r>
                    </a:p>
                  </a:txBody>
                  <a:tcPr marL="90612" marR="90612" marT="45306" marB="45306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13513768"/>
                  </a:ext>
                </a:extLst>
              </a:tr>
              <a:tr h="361994">
                <a:tc>
                  <a:txBody>
                    <a:bodyPr/>
                    <a:lstStyle/>
                    <a:p>
                      <a:pPr fontAlgn="t"/>
                      <a:r>
                        <a:rPr lang="ru-RU" sz="1800" dirty="0">
                          <a:effectLst/>
                        </a:rPr>
                        <a:t>Тяжелое заболевание печени</a:t>
                      </a:r>
                    </a:p>
                  </a:txBody>
                  <a:tcPr marL="90612" marR="90612" marT="45306" marB="45306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888277572"/>
                  </a:ext>
                </a:extLst>
              </a:tr>
            </a:tbl>
          </a:graphicData>
        </a:graphic>
      </p:graphicFrame>
      <p:sp>
        <p:nvSpPr>
          <p:cNvPr id="4" name="Дата 3"/>
          <p:cNvSpPr>
            <a:spLocks noGrp="1"/>
          </p:cNvSpPr>
          <p:nvPr>
            <p:ph type="dt" sz="half" idx="4294967295"/>
          </p:nvPr>
        </p:nvSpPr>
        <p:spPr/>
        <p:txBody>
          <a:bodyPr/>
          <a:lstStyle/>
          <a:p>
            <a:pPr rtl="0"/>
            <a:fld id="{20163828-5280-4472-A4D7-66218A81EFE5}" type="datetime1">
              <a:rPr lang="ru-RU" noProof="0" smtClean="0"/>
              <a:t>05.04.2021</a:t>
            </a:fld>
            <a:endParaRPr lang="ru-RU" noProof="0" dirty="0"/>
          </a:p>
        </p:txBody>
      </p:sp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30661" y="-10806"/>
            <a:ext cx="9965745" cy="1558694"/>
          </a:xfrm>
        </p:spPr>
        <p:txBody>
          <a:bodyPr/>
          <a:lstStyle/>
          <a:p>
            <a:r>
              <a:rPr lang="ru-RU" b="1" dirty="0"/>
              <a:t>Факторы риска развития венозных тромбозов у детей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104161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chemeClr val="bg1"/>
                </a:solidFill>
              </a:rPr>
              <a:t>ПОДХОДЫ К ЛЕЧЕНИЮ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ru-RU" dirty="0" smtClean="0"/>
              <a:t>Комбинация</a:t>
            </a:r>
            <a:r>
              <a:rPr lang="ru-RU" dirty="0"/>
              <a:t> </a:t>
            </a:r>
            <a:r>
              <a:rPr lang="ru-RU" dirty="0" err="1">
                <a:hlinkClick r:id="rId2"/>
              </a:rPr>
              <a:t>метилпреднизолона</a:t>
            </a:r>
            <a:r>
              <a:rPr lang="ru-RU" dirty="0"/>
              <a:t> и внутривенных иммуноглобулинов работает лучше, чем только внутривенные иммуноглобулины при </a:t>
            </a:r>
            <a:r>
              <a:rPr lang="ru-RU" dirty="0" err="1" smtClean="0"/>
              <a:t>мультисистемном</a:t>
            </a:r>
            <a:r>
              <a:rPr lang="ru-RU" dirty="0" smtClean="0"/>
              <a:t> </a:t>
            </a:r>
            <a:r>
              <a:rPr lang="ru-RU" dirty="0"/>
              <a:t>воспалительном синдроме у детей (</a:t>
            </a:r>
            <a:r>
              <a:rPr lang="ru-RU" dirty="0" smtClean="0"/>
              <a:t>МИС-С)</a:t>
            </a:r>
          </a:p>
          <a:p>
            <a:r>
              <a:rPr lang="ru-RU" dirty="0" smtClean="0"/>
              <a:t>Анализ случаев </a:t>
            </a:r>
            <a:r>
              <a:rPr lang="en-US" dirty="0"/>
              <a:t>MIS-C </a:t>
            </a:r>
            <a:r>
              <a:rPr lang="ru-RU" dirty="0"/>
              <a:t>во Франции: </a:t>
            </a:r>
            <a:r>
              <a:rPr lang="ru-RU" dirty="0" smtClean="0"/>
              <a:t>из </a:t>
            </a:r>
            <a:r>
              <a:rPr lang="ru-RU" dirty="0"/>
              <a:t>181 случая, которые они тщательно изучили, </a:t>
            </a:r>
            <a:r>
              <a:rPr lang="ru-RU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111 соответствовали критериям Всемирной организации здравоохранения для MIS-C</a:t>
            </a:r>
            <a:r>
              <a:rPr lang="ru-RU" dirty="0"/>
              <a:t>. </a:t>
            </a:r>
            <a:endParaRPr lang="ru-RU" dirty="0" smtClean="0"/>
          </a:p>
          <a:p>
            <a:r>
              <a:rPr lang="ru-RU" dirty="0" smtClean="0"/>
              <a:t>Из </a:t>
            </a:r>
            <a:r>
              <a:rPr lang="ru-RU" dirty="0"/>
              <a:t>них исследователи смогли сопоставить 64 пациента, которые получали только иммуноглобулины, с 32, которые получали комбинированную терапию и могли быть сопоставлены с использованием баллов склонности</a:t>
            </a:r>
            <a:r>
              <a:rPr lang="ru-RU" dirty="0" smtClean="0"/>
              <a:t>.</a:t>
            </a:r>
          </a:p>
          <a:p>
            <a:r>
              <a:rPr lang="ru-RU" dirty="0"/>
              <a:t>Исследователи определили неудачу лечения </a:t>
            </a:r>
            <a:r>
              <a:rPr lang="ru-RU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как </a:t>
            </a:r>
            <a:r>
              <a:rPr lang="ru-RU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персистирование</a:t>
            </a:r>
            <a:r>
              <a:rPr lang="ru-RU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лихорадки в течение 2 дней после начала терапии или рецидив лихорадки в течение недели. 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5"/>
          </p:nvPr>
        </p:nvSpPr>
        <p:spPr/>
        <p:txBody>
          <a:bodyPr/>
          <a:lstStyle/>
          <a:p>
            <a:r>
              <a:rPr lang="ru-RU" dirty="0" smtClean="0"/>
              <a:t>ПОСЛЕДНИЕ АННЫЕ ЛЕЧЕНИЯ </a:t>
            </a:r>
            <a:r>
              <a:rPr lang="en-US" b="1" dirty="0"/>
              <a:t>MIS-C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355572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chemeClr val="bg1"/>
                </a:solidFill>
              </a:rPr>
              <a:t>ПОДХОДЫ К ЛЕЧЕНИЮ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dirty="0" smtClean="0"/>
              <a:t>Таким </a:t>
            </a:r>
            <a:r>
              <a:rPr lang="ru-RU" dirty="0"/>
              <a:t>образом, комбинированное лечение </a:t>
            </a:r>
            <a:r>
              <a:rPr lang="ru-RU" dirty="0" smtClean="0"/>
              <a:t>имело неудачу лечения  </a:t>
            </a:r>
            <a:r>
              <a:rPr lang="ru-RU" dirty="0"/>
              <a:t>только в 9% случаев, в то время как иммуноглобулины </a:t>
            </a:r>
            <a:r>
              <a:rPr lang="ru-RU" dirty="0" smtClean="0"/>
              <a:t>-  </a:t>
            </a:r>
            <a:r>
              <a:rPr lang="ru-RU" dirty="0"/>
              <a:t>в 38% случаев. Разница была статистически </a:t>
            </a:r>
            <a:r>
              <a:rPr lang="ru-RU" dirty="0" smtClean="0"/>
              <a:t>значимой (</a:t>
            </a:r>
            <a:r>
              <a:rPr lang="ru-RU" i="1" dirty="0" smtClean="0"/>
              <a:t>Р</a:t>
            </a:r>
            <a:r>
              <a:rPr lang="ru-RU" dirty="0"/>
              <a:t> = 0,008). </a:t>
            </a:r>
            <a:endParaRPr lang="ru-RU" dirty="0" smtClean="0"/>
          </a:p>
          <a:p>
            <a:pPr algn="just"/>
            <a:r>
              <a:rPr lang="ru-RU" dirty="0" smtClean="0"/>
              <a:t>Пациенты</a:t>
            </a:r>
            <a:r>
              <a:rPr lang="ru-RU" dirty="0"/>
              <a:t>, получавшие комбинированную терапию, также имели более </a:t>
            </a:r>
            <a:r>
              <a:rPr lang="ru-RU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низкий риск вторичной острой дисфункции левого желудочка </a:t>
            </a:r>
            <a:r>
              <a:rPr lang="ru-RU" dirty="0"/>
              <a:t>(отношение шансов [Ош] 0,20; 95% </a:t>
            </a:r>
            <a:r>
              <a:rPr lang="ru-RU" dirty="0" err="1"/>
              <a:t>Ди</a:t>
            </a:r>
            <a:r>
              <a:rPr lang="ru-RU" dirty="0"/>
              <a:t> 0,06 - 0,66) и </a:t>
            </a:r>
            <a:r>
              <a:rPr lang="ru-RU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более низкий риск необходимости гемодинамической поддержки</a:t>
            </a:r>
            <a:r>
              <a:rPr lang="ru-RU" dirty="0"/>
              <a:t> (Ош 0,21; 95% </a:t>
            </a:r>
            <a:r>
              <a:rPr lang="ru-RU" dirty="0" err="1"/>
              <a:t>Ди</a:t>
            </a:r>
            <a:r>
              <a:rPr lang="ru-RU" dirty="0"/>
              <a:t> 0,06 - 0,76</a:t>
            </a:r>
            <a:r>
              <a:rPr lang="ru-RU" dirty="0" smtClean="0"/>
              <a:t>).</a:t>
            </a:r>
          </a:p>
          <a:p>
            <a:pPr algn="just"/>
            <a:r>
              <a:rPr lang="ru-RU" dirty="0"/>
              <a:t>Те, кто получал комбинированную терапию, провели в среднем 4 дня в отделении интенсивной терапии для детей по сравнению с 6 </a:t>
            </a:r>
            <a:r>
              <a:rPr lang="ru-RU" dirty="0" smtClean="0"/>
              <a:t>днями, </a:t>
            </a:r>
            <a:r>
              <a:rPr lang="ru-RU" dirty="0"/>
              <a:t>кто получал только иммуноглобулины. (Разница в днях, -2,4; 95% </a:t>
            </a:r>
            <a:r>
              <a:rPr lang="ru-RU" dirty="0" err="1"/>
              <a:t>Ди</a:t>
            </a:r>
            <a:r>
              <a:rPr lang="ru-RU" dirty="0"/>
              <a:t>, от -4,0 до -0,7</a:t>
            </a:r>
            <a:r>
              <a:rPr lang="ru-RU" dirty="0" smtClean="0"/>
              <a:t>]; </a:t>
            </a:r>
            <a:r>
              <a:rPr lang="ru-RU" i="1" dirty="0" smtClean="0"/>
              <a:t>Р</a:t>
            </a:r>
            <a:r>
              <a:rPr lang="ru-RU" dirty="0"/>
              <a:t> = 0,005).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5"/>
          </p:nvPr>
        </p:nvSpPr>
        <p:spPr/>
        <p:txBody>
          <a:bodyPr/>
          <a:lstStyle/>
          <a:p>
            <a:r>
              <a:rPr lang="ru-RU" dirty="0" smtClean="0"/>
              <a:t>ПОСЛЕДНИЕ АННЫЕ ЛЕЧЕНИЯ </a:t>
            </a:r>
            <a:r>
              <a:rPr lang="en-US" b="1" dirty="0"/>
              <a:t>MIS-C</a:t>
            </a:r>
            <a:endParaRPr lang="ru-RU" dirty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3721100" y="6299200"/>
            <a:ext cx="8470900" cy="558800"/>
          </a:xfrm>
          <a:prstGeom prst="round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000" dirty="0"/>
              <a:t>Steroid and Immunoglobulin Standard of Care for </a:t>
            </a:r>
            <a:r>
              <a:rPr lang="en-US" sz="1000" dirty="0" smtClean="0"/>
              <a:t>MIS-C</a:t>
            </a:r>
            <a:r>
              <a:rPr lang="ru-RU" sz="1000" dirty="0" smtClean="0"/>
              <a:t>, </a:t>
            </a:r>
            <a:r>
              <a:rPr lang="en-US" sz="1000" dirty="0" smtClean="0"/>
              <a:t>Laird </a:t>
            </a:r>
            <a:r>
              <a:rPr lang="en-US" sz="1000" dirty="0"/>
              <a:t>Harrison February 09, 2021</a:t>
            </a:r>
            <a:endParaRPr lang="ru-RU" sz="1000" dirty="0"/>
          </a:p>
        </p:txBody>
      </p:sp>
    </p:spTree>
    <p:extLst>
      <p:ext uri="{BB962C8B-B14F-4D97-AF65-F5344CB8AC3E}">
        <p14:creationId xmlns:p14="http://schemas.microsoft.com/office/powerpoint/2010/main" val="23927914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bg1"/>
                </a:solidFill>
              </a:rPr>
              <a:t>Прогноз и исход </a:t>
            </a:r>
            <a:r>
              <a:rPr lang="en-US" dirty="0" smtClean="0">
                <a:solidFill>
                  <a:schemeClr val="bg1"/>
                </a:solidFill>
              </a:rPr>
              <a:t>MIS-C </a:t>
            </a:r>
            <a:r>
              <a:rPr lang="ru-RU" dirty="0" smtClean="0">
                <a:solidFill>
                  <a:schemeClr val="bg1"/>
                </a:solidFill>
              </a:rPr>
              <a:t>у детей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657600" y="1384300"/>
            <a:ext cx="8381999" cy="5041900"/>
          </a:xfrm>
        </p:spPr>
        <p:txBody>
          <a:bodyPr>
            <a:normAutofit fontScale="85000" lnSpcReduction="20000"/>
          </a:bodyPr>
          <a:lstStyle/>
          <a:p>
            <a:r>
              <a:rPr lang="ru-RU" dirty="0" smtClean="0"/>
              <a:t>Хотя </a:t>
            </a:r>
            <a:r>
              <a:rPr lang="ru-RU" dirty="0"/>
              <a:t>МИС-С имеет много общего с болезнью Кавасаки (КД) и синдромом токсического шока, течение заболевания при МИС-С может быть более тяжелым, и </a:t>
            </a:r>
            <a:r>
              <a:rPr lang="ru-RU" dirty="0" smtClean="0"/>
              <a:t>большинство детей </a:t>
            </a:r>
            <a:r>
              <a:rPr lang="ru-RU" dirty="0"/>
              <a:t>нуждаются в </a:t>
            </a:r>
            <a:r>
              <a:rPr lang="ru-RU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интенсивной терапии</a:t>
            </a:r>
            <a:r>
              <a:rPr lang="ru-RU" dirty="0" smtClean="0"/>
              <a:t>.</a:t>
            </a:r>
          </a:p>
          <a:p>
            <a:r>
              <a:rPr lang="ru-RU" dirty="0" smtClean="0"/>
              <a:t> </a:t>
            </a:r>
            <a:r>
              <a:rPr lang="ru-RU" dirty="0"/>
              <a:t>Большинство детей </a:t>
            </a:r>
            <a:r>
              <a:rPr lang="ru-RU" dirty="0" smtClean="0"/>
              <a:t>выживают</a:t>
            </a:r>
          </a:p>
          <a:p>
            <a:r>
              <a:rPr lang="ru-RU" dirty="0" smtClean="0"/>
              <a:t>Зарегистрировано </a:t>
            </a:r>
            <a:r>
              <a:rPr lang="ru-RU" dirty="0"/>
              <a:t>несколько случаев </a:t>
            </a:r>
            <a:r>
              <a:rPr lang="ru-RU" dirty="0" smtClean="0"/>
              <a:t>смерти.</a:t>
            </a:r>
          </a:p>
          <a:p>
            <a:r>
              <a:rPr lang="ru-RU" dirty="0" smtClean="0"/>
              <a:t> </a:t>
            </a:r>
            <a:r>
              <a:rPr lang="ru-RU" dirty="0"/>
              <a:t>В систематическом обзоре 16 </a:t>
            </a:r>
            <a:r>
              <a:rPr lang="ru-RU" dirty="0" smtClean="0"/>
              <a:t>исследований, </a:t>
            </a:r>
            <a:r>
              <a:rPr lang="ru-RU" dirty="0"/>
              <a:t>включающих в общей сложности 655 пациентов с МИС-С, </a:t>
            </a:r>
            <a:r>
              <a:rPr lang="ru-RU" dirty="0" smtClean="0"/>
              <a:t>зарегистрировано 11 летальных исходов  </a:t>
            </a:r>
            <a:r>
              <a:rPr lang="ru-RU" dirty="0"/>
              <a:t>(1,7 </a:t>
            </a:r>
            <a:r>
              <a:rPr lang="ru-RU" dirty="0" smtClean="0"/>
              <a:t>%).</a:t>
            </a:r>
          </a:p>
          <a:p>
            <a:r>
              <a:rPr lang="ru-RU" dirty="0" smtClean="0"/>
              <a:t>Большинство </a:t>
            </a:r>
            <a:r>
              <a:rPr lang="ru-RU" dirty="0"/>
              <a:t>пациентов с поражением сердца </a:t>
            </a:r>
            <a:r>
              <a:rPr lang="ru-RU" dirty="0" smtClean="0"/>
              <a:t>восстанавливают </a:t>
            </a:r>
            <a:r>
              <a:rPr lang="ru-RU" dirty="0"/>
              <a:t>функции желудочков и </a:t>
            </a:r>
            <a:r>
              <a:rPr lang="ru-RU" dirty="0" smtClean="0"/>
              <a:t>разрешаются аритмии,</a:t>
            </a:r>
          </a:p>
          <a:p>
            <a:r>
              <a:rPr lang="ru-RU" dirty="0" smtClean="0"/>
              <a:t>по </a:t>
            </a:r>
            <a:r>
              <a:rPr lang="ru-RU" dirty="0"/>
              <a:t>некоторым данным, примерно у 20% пострадавших пациентов на момент выписки из больницы все еще наблюдалась легкая депрессия функции [21-24]. Характер и частота отдаленных осложнений после МИС-С неизвестны, поскольку данные о последующем наблюдении после выписки еще отсутствуют.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5"/>
          </p:nvPr>
        </p:nvSpPr>
        <p:spPr>
          <a:xfrm>
            <a:off x="3811188" y="368301"/>
            <a:ext cx="7621707" cy="905348"/>
          </a:xfrm>
        </p:spPr>
        <p:txBody>
          <a:bodyPr>
            <a:normAutofit lnSpcReduction="10000"/>
          </a:bodyPr>
          <a:lstStyle/>
          <a:p>
            <a:r>
              <a:rPr lang="ru-RU" dirty="0"/>
              <a:t>Прогноз МИС-С является </a:t>
            </a:r>
            <a:r>
              <a:rPr lang="ru-RU" dirty="0" smtClean="0"/>
              <a:t>неопределенным</a:t>
            </a:r>
            <a:r>
              <a:rPr lang="ru-RU" dirty="0"/>
              <a:t>, учитывая, что это относительно новое клиническое </a:t>
            </a:r>
            <a:r>
              <a:rPr lang="ru-RU" dirty="0" smtClean="0"/>
              <a:t>состояние </a:t>
            </a:r>
            <a:r>
              <a:rPr lang="ru-RU" dirty="0"/>
              <a:t>и отсутствуют долгосрочные последующие исследования. </a:t>
            </a:r>
          </a:p>
        </p:txBody>
      </p:sp>
    </p:spTree>
    <p:extLst>
      <p:ext uri="{BB962C8B-B14F-4D97-AF65-F5344CB8AC3E}">
        <p14:creationId xmlns:p14="http://schemas.microsoft.com/office/powerpoint/2010/main" val="4018633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661" y="-10806"/>
            <a:ext cx="12631453" cy="1639029"/>
          </a:xfrm>
        </p:spPr>
        <p:txBody>
          <a:bodyPr>
            <a:normAutofit/>
          </a:bodyPr>
          <a:lstStyle/>
          <a:p>
            <a:r>
              <a:rPr lang="ru-RU" dirty="0" smtClean="0"/>
              <a:t>Лечение </a:t>
            </a:r>
            <a:r>
              <a:rPr lang="ru-RU" b="1" spc="-1" dirty="0" smtClean="0">
                <a:latin typeface="Arial"/>
              </a:rPr>
              <a:t>Мультисистемного воспалительного синдрома: первая линия ГДИКБ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00893" y="2123268"/>
            <a:ext cx="9195593" cy="3902883"/>
          </a:xfrm>
        </p:spPr>
        <p:txBody>
          <a:bodyPr/>
          <a:lstStyle/>
          <a:p>
            <a:r>
              <a:rPr lang="ru-RU" sz="2400" dirty="0" smtClean="0"/>
              <a:t>Комбинированная терапия:</a:t>
            </a:r>
          </a:p>
          <a:p>
            <a:r>
              <a:rPr lang="ru-RU" sz="2400" dirty="0"/>
              <a:t> </a:t>
            </a:r>
            <a:r>
              <a:rPr lang="ru-RU" sz="2400" dirty="0" err="1" smtClean="0">
                <a:hlinkClick r:id="rId2"/>
              </a:rPr>
              <a:t>метилпреднизолона</a:t>
            </a:r>
            <a:r>
              <a:rPr lang="ru-RU" sz="2400" dirty="0" smtClean="0"/>
              <a:t> в дозе 2 мг/кг и внутривенного иммуноглобулина в дозе 2 г/кг</a:t>
            </a:r>
            <a:endParaRPr lang="ru-RU" sz="2400" dirty="0"/>
          </a:p>
          <a:p>
            <a:endParaRPr lang="ru-RU" dirty="0"/>
          </a:p>
        </p:txBody>
      </p:sp>
      <p:pic>
        <p:nvPicPr>
          <p:cNvPr id="4" name="Picture 7" descr="C:\### Haag ###\### IVIG ###\Octagam 10%\Brochures\Foto Flasche Oct1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959292" y="3583216"/>
            <a:ext cx="2990800" cy="3185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AutoShape 2" descr="https://narkopro.ru/wp-content/uploads/3018w-19.jpg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28" name="Picture 4" descr="https://superapteka.ru/upload/iblock/5a8/5a8aea0bd793f3e6a3c6b30129659588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3650116"/>
            <a:ext cx="4826330" cy="31188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0432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5222929" cy="2107770"/>
          </a:xfrm>
        </p:spPr>
        <p:txBody>
          <a:bodyPr/>
          <a:lstStyle/>
          <a:p>
            <a:r>
              <a:rPr lang="ru-RU" dirty="0"/>
              <a:t>Лечение </a:t>
            </a:r>
            <a:r>
              <a:rPr lang="ru-RU" b="1" spc="-1" dirty="0">
                <a:solidFill>
                  <a:srgbClr val="000000"/>
                </a:solidFill>
                <a:latin typeface="Arial"/>
              </a:rPr>
              <a:t>Мультисистемного воспалительного синдрома</a:t>
            </a:r>
            <a:endParaRPr lang="ru-RU" dirty="0"/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108740554"/>
              </p:ext>
            </p:extLst>
          </p:nvPr>
        </p:nvGraphicFramePr>
        <p:xfrm>
          <a:off x="5435600" y="418454"/>
          <a:ext cx="5949950" cy="563309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4" name="Объект 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34502" y="2506662"/>
            <a:ext cx="3263503" cy="4351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74343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10363200" cy="1625600"/>
          </a:xfrm>
        </p:spPr>
        <p:txBody>
          <a:bodyPr>
            <a:normAutofit/>
          </a:bodyPr>
          <a:lstStyle/>
          <a:p>
            <a:pPr lvl="0"/>
            <a:r>
              <a:rPr lang="ru-RU" dirty="0" smtClean="0"/>
              <a:t>Классификация MIS-C в зависимости от фенотипа</a:t>
            </a: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> 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2144952091"/>
              </p:ext>
            </p:extLst>
          </p:nvPr>
        </p:nvGraphicFramePr>
        <p:xfrm>
          <a:off x="838200" y="1825625"/>
          <a:ext cx="105156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4984625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974" y="10323831"/>
            <a:ext cx="1964537" cy="1782389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sz="28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Сотрудникам </a:t>
            </a:r>
            <a:r>
              <a:rPr lang="ru-RU" sz="28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 </a:t>
            </a:r>
            <a:r>
              <a:rPr lang="ru-RU" sz="28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руководству ГДИКБ</a:t>
            </a:r>
          </a:p>
          <a:p>
            <a:r>
              <a:rPr lang="ru-RU" sz="28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Кафедре инфекционных болезней с детскими инфекциями </a:t>
            </a:r>
            <a:r>
              <a:rPr lang="ru-RU" sz="2800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БелМАПО</a:t>
            </a:r>
            <a:r>
              <a:rPr lang="ru-RU" sz="28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в лице профессора </a:t>
            </a:r>
            <a:r>
              <a:rPr lang="ru-RU" sz="2800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А.А.Ключаревой</a:t>
            </a:r>
            <a:r>
              <a:rPr lang="ru-RU" sz="28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</a:p>
          <a:p>
            <a:r>
              <a:rPr lang="ru-RU" sz="28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Кулагину </a:t>
            </a:r>
            <a:r>
              <a:rPr lang="ru-RU" sz="2800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А.Е.,  </a:t>
            </a:r>
            <a:r>
              <a:rPr lang="ru-RU" sz="2800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заведyюшему</a:t>
            </a:r>
            <a:r>
              <a:rPr lang="ru-RU" sz="28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800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кафедрой детской анестезиологии и реаниматологи  ГУ </a:t>
            </a:r>
            <a:r>
              <a:rPr lang="ru-RU" sz="2800" dirty="0" err="1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БелМАПО</a:t>
            </a:r>
            <a:r>
              <a:rPr lang="ru-RU" sz="2800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к.м.н., доцент</a:t>
            </a:r>
            <a:endParaRPr lang="ru-RU" sz="2800" dirty="0" smtClean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sz="28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Заведующему кафедрой микробиологии и эпидемиологии профессору Коломиец Н.Д.</a:t>
            </a:r>
          </a:p>
          <a:p>
            <a:r>
              <a:rPr lang="ru-RU" sz="28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Доценту кафедры детских болезней №1 БГМУ </a:t>
            </a:r>
            <a:r>
              <a:rPr lang="ru-RU" sz="2800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Батян</a:t>
            </a:r>
            <a:r>
              <a:rPr lang="ru-RU" sz="28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Г.М. </a:t>
            </a:r>
            <a:endParaRPr lang="ru-RU" sz="28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15"/>
          </p:nvPr>
        </p:nvSpPr>
        <p:spPr>
          <a:xfrm>
            <a:off x="3778614" y="800003"/>
            <a:ext cx="7621707" cy="460945"/>
          </a:xfrm>
        </p:spPr>
        <p:txBody>
          <a:bodyPr/>
          <a:lstStyle/>
          <a:p>
            <a:r>
              <a:rPr lang="ru-RU" dirty="0" smtClean="0"/>
              <a:t>Особую благодарность выражаю:</a:t>
            </a:r>
          </a:p>
        </p:txBody>
      </p:sp>
      <p:pic>
        <p:nvPicPr>
          <p:cNvPr id="5" name="Picture 2" descr="https://avatars.mds.yandex.net/get-altay/1031166/2a0000016125279b1a4f9dea650fd8b508bf/XXXL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3670733" cy="2349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Основной альбом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600625"/>
            <a:ext cx="3670733" cy="27336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Дни открытых дверей в БГМУ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093473"/>
            <a:ext cx="3670733" cy="27645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004242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87639" y="1"/>
            <a:ext cx="8220304" cy="1609859"/>
          </a:xfrm>
        </p:spPr>
        <p:txBody>
          <a:bodyPr/>
          <a:lstStyle/>
          <a:p>
            <a:pPr algn="ctr"/>
            <a:r>
              <a:rPr lang="en-US" dirty="0" smtClean="0">
                <a:latin typeface="Andalus" panose="02020603050405020304" pitchFamily="18" charset="-78"/>
                <a:cs typeface="Andalus" panose="02020603050405020304" pitchFamily="18" charset="-78"/>
              </a:rPr>
              <a:t>Thank you for your attention!!!</a:t>
            </a:r>
            <a:endParaRPr lang="ru-RU" dirty="0">
              <a:cs typeface="Andalus" panose="02020603050405020304" pitchFamily="18" charset="-78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7639" y="1223493"/>
            <a:ext cx="8220304" cy="5483751"/>
          </a:xfrm>
        </p:spPr>
      </p:pic>
    </p:spTree>
    <p:extLst>
      <p:ext uri="{BB962C8B-B14F-4D97-AF65-F5344CB8AC3E}">
        <p14:creationId xmlns:p14="http://schemas.microsoft.com/office/powerpoint/2010/main" val="11261083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8829" y="0"/>
            <a:ext cx="10515600" cy="1325563"/>
          </a:xfrm>
        </p:spPr>
        <p:txBody>
          <a:bodyPr/>
          <a:lstStyle/>
          <a:p>
            <a:r>
              <a:rPr lang="ru-RU" dirty="0"/>
              <a:t>фенотипы </a:t>
            </a:r>
            <a:r>
              <a:rPr lang="en-US" dirty="0" smtClean="0"/>
              <a:t>MIS-C</a:t>
            </a:r>
            <a:r>
              <a:rPr lang="ru-RU" dirty="0" smtClean="0"/>
              <a:t>: симптомы и синдромы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369769782"/>
              </p:ext>
            </p:extLst>
          </p:nvPr>
        </p:nvGraphicFramePr>
        <p:xfrm>
          <a:off x="838200" y="1825625"/>
          <a:ext cx="105156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Выноска со стрелкой вниз 4"/>
          <p:cNvSpPr/>
          <p:nvPr/>
        </p:nvSpPr>
        <p:spPr>
          <a:xfrm>
            <a:off x="3528951" y="963365"/>
            <a:ext cx="4714504" cy="724395"/>
          </a:xfrm>
          <a:prstGeom prst="downArrow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Персистирующая температура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7038033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/>
          </p:nvPr>
        </p:nvGraphicFramePr>
        <p:xfrm>
          <a:off x="838200" y="1825625"/>
          <a:ext cx="105156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838200" y="166255"/>
            <a:ext cx="11262756" cy="1524433"/>
          </a:xfrm>
        </p:spPr>
        <p:txBody>
          <a:bodyPr>
            <a:normAutofit/>
          </a:bodyPr>
          <a:lstStyle/>
          <a:p>
            <a:r>
              <a:rPr lang="ru-RU" dirty="0" smtClean="0"/>
              <a:t>МУЛЬТИСИСТЕМНЫЙ ВОСПАЛИТЕЛЬНЫЙ СИНДРОМ У ДЕТЕЙ С </a:t>
            </a:r>
            <a:r>
              <a:rPr lang="en-US" dirty="0" smtClean="0"/>
              <a:t>COVID-19</a:t>
            </a:r>
            <a:r>
              <a:rPr lang="ru-RU" dirty="0" smtClean="0"/>
              <a:t>: В ЗАВИСИМОСТИ ОТ РАСЫ</a:t>
            </a:r>
            <a:endParaRPr lang="ru-RU" dirty="0"/>
          </a:p>
        </p:txBody>
      </p:sp>
      <p:sp>
        <p:nvSpPr>
          <p:cNvPr id="6" name="Горизонтальный свиток 5"/>
          <p:cNvSpPr/>
          <p:nvPr/>
        </p:nvSpPr>
        <p:spPr>
          <a:xfrm>
            <a:off x="2695699" y="2086285"/>
            <a:ext cx="2529445" cy="1211283"/>
          </a:xfrm>
          <a:prstGeom prst="horizontalScroll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раса</a:t>
            </a:r>
            <a:endParaRPr lang="ru-RU" dirty="0"/>
          </a:p>
          <a:p>
            <a:pPr algn="ctr"/>
            <a:endParaRPr lang="ru-RU" dirty="0"/>
          </a:p>
        </p:txBody>
      </p:sp>
      <p:pic>
        <p:nvPicPr>
          <p:cNvPr id="7" name="Picture 2" descr="https://thumbs.dreamstime.com/b/%D0%B3%D0%BE%D0%BD%D0%BA%D0%B8-2-%D0%BA%D1%80%D0%B0%D1%81%D0%B8%D0%B2%D0%B5%D0%B9%D1%88%D0%B8%D1%85-%D0%B4%D0%B5%D1%82%D0%B5%D0%B9-%D1%80%D0%B0%D0%B7%D0%BB%D0%B8%D1%87%D0%BD%D1%8B%D0%B5-12596007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33361" y="1421864"/>
            <a:ext cx="3467595" cy="31501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247650" y="6416119"/>
            <a:ext cx="11696699" cy="431800"/>
          </a:xfrm>
          <a:prstGeom prst="rect">
            <a:avLst/>
          </a:prstGeom>
          <a:solidFill>
            <a:schemeClr val="bg1"/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hlinkClick r:id="rId8"/>
              </a:rPr>
              <a:t>https://</a:t>
            </a:r>
            <a:r>
              <a:rPr lang="ru-RU" sz="1000" dirty="0" smtClean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hlinkClick r:id="rId8"/>
              </a:rPr>
              <a:t>emergency.cdc.gov/coca/calls/2020/callinfo_051920.asp?deliveryName=USCDC_1052-DM28623</a:t>
            </a:r>
            <a:endParaRPr lang="ru-RU" sz="1000" dirty="0" smtClean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algn="ctr"/>
            <a:r>
              <a:rPr lang="ru-RU" sz="1000" u="sng" dirty="0" err="1">
                <a:hlinkClick r:id="rId9"/>
              </a:rPr>
              <a:t>Дюфор</a:t>
            </a:r>
            <a:r>
              <a:rPr lang="ru-RU" sz="1000" u="sng" dirty="0">
                <a:hlinkClick r:id="rId9"/>
              </a:rPr>
              <a:t> ЭМ, </a:t>
            </a:r>
            <a:r>
              <a:rPr lang="ru-RU" sz="1000" u="sng" dirty="0" err="1">
                <a:hlinkClick r:id="rId9"/>
              </a:rPr>
              <a:t>Куманс</a:t>
            </a:r>
            <a:r>
              <a:rPr lang="ru-RU" sz="1000" u="sng" dirty="0">
                <a:hlinkClick r:id="rId9"/>
              </a:rPr>
              <a:t> Эх, </a:t>
            </a:r>
            <a:r>
              <a:rPr lang="ru-RU" sz="1000" u="sng" dirty="0" err="1">
                <a:hlinkClick r:id="rId9"/>
              </a:rPr>
              <a:t>Чоу</a:t>
            </a:r>
            <a:r>
              <a:rPr lang="ru-RU" sz="1000" u="sng" dirty="0">
                <a:hlinkClick r:id="rId9"/>
              </a:rPr>
              <a:t> </a:t>
            </a:r>
            <a:r>
              <a:rPr lang="ru-RU" sz="1000" u="sng" dirty="0" err="1">
                <a:hlinkClick r:id="rId9"/>
              </a:rPr>
              <a:t>Эдж</a:t>
            </a:r>
            <a:r>
              <a:rPr lang="ru-RU" sz="1000" u="sng" dirty="0">
                <a:hlinkClick r:id="rId9"/>
              </a:rPr>
              <a:t> и др. Мультисистемный воспалительный синдром у детей в штате Нью-Йорк. N </a:t>
            </a:r>
            <a:r>
              <a:rPr lang="ru-RU" sz="1000" u="sng" dirty="0" err="1">
                <a:hlinkClick r:id="rId9"/>
              </a:rPr>
              <a:t>Engl</a:t>
            </a:r>
            <a:r>
              <a:rPr lang="ru-RU" sz="1000" u="sng" dirty="0">
                <a:hlinkClick r:id="rId9"/>
              </a:rPr>
              <a:t> J </a:t>
            </a:r>
            <a:r>
              <a:rPr lang="ru-RU" sz="1000" u="sng" dirty="0" err="1">
                <a:hlinkClick r:id="rId9"/>
              </a:rPr>
              <a:t>Med</a:t>
            </a:r>
            <a:r>
              <a:rPr lang="ru-RU" sz="1000" u="sng" dirty="0">
                <a:hlinkClick r:id="rId9"/>
              </a:rPr>
              <a:t> 2020; 383: 347.</a:t>
            </a:r>
            <a:endParaRPr lang="ru-RU" sz="1000" dirty="0"/>
          </a:p>
          <a:p>
            <a:pPr algn="ctr"/>
            <a:endParaRPr lang="ru-RU" sz="1000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pic>
        <p:nvPicPr>
          <p:cNvPr id="9" name="Picture 2" descr="https://st3.depositphotos.com/3029723/16734/i/950/depositphotos_167342222-stock-photo-two-happy-girls-as-friends.jp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576" y="3265982"/>
            <a:ext cx="3936438" cy="31501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830408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662" y="-10806"/>
            <a:ext cx="7309938" cy="1509406"/>
          </a:xfrm>
        </p:spPr>
        <p:txBody>
          <a:bodyPr/>
          <a:lstStyle/>
          <a:p>
            <a:r>
              <a:rPr lang="ru-RU" dirty="0" smtClean="0"/>
              <a:t>Отличия MIS-C от болезни Кавасаки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854653674"/>
              </p:ext>
            </p:extLst>
          </p:nvPr>
        </p:nvGraphicFramePr>
        <p:xfrm>
          <a:off x="838200" y="1825625"/>
          <a:ext cx="105156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201881" y="6305797"/>
            <a:ext cx="11990119" cy="552203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lvl="0" latinLnBrk="1"/>
            <a:r>
              <a:rPr lang="en-US" sz="800" dirty="0">
                <a:solidFill>
                  <a:schemeClr val="tx1"/>
                </a:solidFill>
              </a:rPr>
              <a:t>World Health Organization. </a:t>
            </a:r>
            <a:r>
              <a:rPr lang="en-US" sz="800" dirty="0" smtClean="0">
                <a:solidFill>
                  <a:schemeClr val="tx1"/>
                </a:solidFill>
              </a:rPr>
              <a:t>Director-Genera</a:t>
            </a:r>
            <a:r>
              <a:rPr lang="en-US" sz="800" dirty="0">
                <a:solidFill>
                  <a:schemeClr val="tx1"/>
                </a:solidFill>
              </a:rPr>
              <a:t>www.who.int/dg/speeches/detail/who-director-general-s-remarks-at-the-media-briefing-on-2019-ncov-on-11-february-2020 (Accessed on February 12, 2020</a:t>
            </a:r>
            <a:r>
              <a:rPr lang="en-US" sz="800" dirty="0" smtClean="0">
                <a:solidFill>
                  <a:schemeClr val="tx1"/>
                </a:solidFill>
              </a:rPr>
              <a:t>l's </a:t>
            </a:r>
            <a:r>
              <a:rPr lang="en-US" sz="800" dirty="0">
                <a:solidFill>
                  <a:schemeClr val="tx1"/>
                </a:solidFill>
              </a:rPr>
              <a:t>remarks at the media briefing on 2019-nCoV on 11 February 2020. http</a:t>
            </a:r>
            <a:r>
              <a:rPr lang="en-US" sz="800" dirty="0" smtClean="0">
                <a:solidFill>
                  <a:schemeClr val="tx1"/>
                </a:solidFill>
              </a:rPr>
              <a:t>://).</a:t>
            </a:r>
            <a:endParaRPr lang="ru-RU" sz="800" dirty="0">
              <a:solidFill>
                <a:schemeClr val="tx1"/>
              </a:solidFill>
            </a:endParaRPr>
          </a:p>
        </p:txBody>
      </p:sp>
      <p:pic>
        <p:nvPicPr>
          <p:cNvPr id="6" name="Picture 2" descr="https://thumbs.dreamstime.com/b/%D0%B3%D0%BE%D0%BD%D0%BA%D0%B8-2-%D0%BA%D1%80%D0%B0%D1%81%D0%B8%D0%B2%D0%B5%D0%B9%D1%88%D0%B8%D1%85-%D0%B4%D0%B5%D1%82%D0%B5%D0%B9-%D1%80%D0%B0%D0%B7%D0%BB%D0%B8%D1%87%D0%BD%D1%8B%D0%B5-12596007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24405" y="1196275"/>
            <a:ext cx="3467595" cy="31501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139105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/>
          </p:nvPr>
        </p:nvGraphicFramePr>
        <p:xfrm>
          <a:off x="838200" y="1825625"/>
          <a:ext cx="105156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30662" y="-10806"/>
            <a:ext cx="11825978" cy="1567598"/>
          </a:xfrm>
        </p:spPr>
        <p:txBody>
          <a:bodyPr/>
          <a:lstStyle/>
          <a:p>
            <a:r>
              <a:rPr lang="ru-RU" dirty="0" smtClean="0"/>
              <a:t>МУЛЬТИСИСТЕМНЫЙ ВОСПАЛИТЕЛЬНЫЙ СИНДРОМ У ДЕТЕЙ С </a:t>
            </a:r>
            <a:r>
              <a:rPr lang="en-US" dirty="0" smtClean="0"/>
              <a:t>COVID-19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498764" y="5805264"/>
            <a:ext cx="11693236" cy="1052736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dirty="0" smtClean="0">
                <a:solidFill>
                  <a:schemeClr val="tx1"/>
                </a:solidFill>
              </a:rPr>
              <a:t>1.Сеть </a:t>
            </a:r>
            <a:r>
              <a:rPr lang="ru-RU" sz="1000" dirty="0" err="1">
                <a:solidFill>
                  <a:schemeClr val="tx1"/>
                </a:solidFill>
              </a:rPr>
              <a:t>Health</a:t>
            </a:r>
            <a:r>
              <a:rPr lang="ru-RU" sz="1000" dirty="0">
                <a:solidFill>
                  <a:schemeClr val="tx1"/>
                </a:solidFill>
              </a:rPr>
              <a:t> </a:t>
            </a:r>
            <a:r>
              <a:rPr lang="ru-RU" sz="1000" dirty="0" err="1">
                <a:solidFill>
                  <a:schemeClr val="tx1"/>
                </a:solidFill>
              </a:rPr>
              <a:t>Alert</a:t>
            </a:r>
            <a:r>
              <a:rPr lang="ru-RU" sz="1000" dirty="0">
                <a:solidFill>
                  <a:schemeClr val="tx1"/>
                </a:solidFill>
              </a:rPr>
              <a:t> </a:t>
            </a:r>
            <a:r>
              <a:rPr lang="ru-RU" sz="1000" dirty="0" err="1">
                <a:solidFill>
                  <a:schemeClr val="tx1"/>
                </a:solidFill>
              </a:rPr>
              <a:t>Network</a:t>
            </a:r>
            <a:r>
              <a:rPr lang="ru-RU" sz="1000" dirty="0">
                <a:solidFill>
                  <a:schemeClr val="tx1"/>
                </a:solidFill>
              </a:rPr>
              <a:t> (HAN): </a:t>
            </a:r>
            <a:r>
              <a:rPr lang="ru-RU" sz="1000" dirty="0" err="1">
                <a:solidFill>
                  <a:schemeClr val="tx1"/>
                </a:solidFill>
              </a:rPr>
              <a:t>Мультисистемный</a:t>
            </a:r>
            <a:r>
              <a:rPr lang="ru-RU" sz="1000" dirty="0">
                <a:solidFill>
                  <a:schemeClr val="tx1"/>
                </a:solidFill>
              </a:rPr>
              <a:t> воспалительный синдром у детей (MIS-C), ассоциированный с </a:t>
            </a:r>
            <a:r>
              <a:rPr lang="ru-RU" sz="1000" dirty="0" err="1">
                <a:solidFill>
                  <a:schemeClr val="tx1"/>
                </a:solidFill>
              </a:rPr>
              <a:t>коронавирусной</a:t>
            </a:r>
            <a:r>
              <a:rPr lang="ru-RU" sz="1000" dirty="0">
                <a:solidFill>
                  <a:schemeClr val="tx1"/>
                </a:solidFill>
              </a:rPr>
              <a:t> болезнью (COVID-19). https://</a:t>
            </a:r>
            <a:r>
              <a:rPr lang="ru-RU" sz="1000" dirty="0" smtClean="0">
                <a:solidFill>
                  <a:schemeClr val="tx1"/>
                </a:solidFill>
              </a:rPr>
              <a:t>emergency.cdc.gov/han/2020/han00432.asp</a:t>
            </a:r>
          </a:p>
          <a:p>
            <a:pPr lvl="0" algn="ctr"/>
            <a:r>
              <a:rPr lang="ru-RU" sz="1000" dirty="0" smtClean="0">
                <a:solidFill>
                  <a:schemeClr val="tx1"/>
                </a:solidFill>
              </a:rPr>
              <a:t>2. </a:t>
            </a:r>
            <a:r>
              <a:rPr lang="ru-RU" sz="1000" u="sng" dirty="0" err="1">
                <a:solidFill>
                  <a:schemeClr val="tx1"/>
                </a:solidFill>
                <a:hlinkClick r:id="rId7"/>
              </a:rPr>
              <a:t>Latimer</a:t>
            </a:r>
            <a:r>
              <a:rPr lang="ru-RU" sz="1000" u="sng" dirty="0">
                <a:solidFill>
                  <a:schemeClr val="tx1"/>
                </a:solidFill>
                <a:hlinkClick r:id="rId7"/>
              </a:rPr>
              <a:t> G, </a:t>
            </a:r>
            <a:r>
              <a:rPr lang="ru-RU" sz="1000" u="sng" dirty="0" err="1">
                <a:solidFill>
                  <a:schemeClr val="tx1"/>
                </a:solidFill>
                <a:hlinkClick r:id="rId7"/>
              </a:rPr>
              <a:t>Corriveau</a:t>
            </a:r>
            <a:r>
              <a:rPr lang="ru-RU" sz="1000" u="sng" dirty="0">
                <a:solidFill>
                  <a:schemeClr val="tx1"/>
                </a:solidFill>
                <a:hlinkClick r:id="rId7"/>
              </a:rPr>
              <a:t> C, </a:t>
            </a:r>
            <a:r>
              <a:rPr lang="ru-RU" sz="1000" u="sng" dirty="0" err="1">
                <a:solidFill>
                  <a:schemeClr val="tx1"/>
                </a:solidFill>
                <a:hlinkClick r:id="rId7"/>
              </a:rPr>
              <a:t>DeBiasi</a:t>
            </a:r>
            <a:r>
              <a:rPr lang="ru-RU" sz="1000" u="sng" dirty="0">
                <a:solidFill>
                  <a:schemeClr val="tx1"/>
                </a:solidFill>
                <a:hlinkClick r:id="rId7"/>
              </a:rPr>
              <a:t> RL, </a:t>
            </a:r>
            <a:r>
              <a:rPr lang="ru-RU" sz="1000" u="sng" dirty="0" err="1">
                <a:solidFill>
                  <a:schemeClr val="tx1"/>
                </a:solidFill>
                <a:hlinkClick r:id="rId7"/>
              </a:rPr>
              <a:t>Jantausch</a:t>
            </a:r>
            <a:r>
              <a:rPr lang="ru-RU" sz="1000" u="sng" dirty="0">
                <a:solidFill>
                  <a:schemeClr val="tx1"/>
                </a:solidFill>
                <a:hlinkClick r:id="rId7"/>
              </a:rPr>
              <a:t> B. сердечная дисфункция и тромбоцитопения-ассоциированный фенотип воспаления с </a:t>
            </a:r>
            <a:r>
              <a:rPr lang="ru-RU" sz="1000" u="sng" dirty="0" err="1">
                <a:solidFill>
                  <a:schemeClr val="tx1"/>
                </a:solidFill>
                <a:hlinkClick r:id="rId7"/>
              </a:rPr>
              <a:t>полиорганной</a:t>
            </a:r>
            <a:r>
              <a:rPr lang="ru-RU" sz="1000" u="sng" dirty="0">
                <a:solidFill>
                  <a:schemeClr val="tx1"/>
                </a:solidFill>
                <a:hlinkClick r:id="rId7"/>
              </a:rPr>
              <a:t> недостаточностью в тяжелом педиатрическом случае COVID-19. </a:t>
            </a:r>
            <a:r>
              <a:rPr lang="ru-RU" sz="1000" u="sng" dirty="0" err="1">
                <a:solidFill>
                  <a:schemeClr val="tx1"/>
                </a:solidFill>
                <a:hlinkClick r:id="rId7"/>
              </a:rPr>
              <a:t>Lancet</a:t>
            </a:r>
            <a:r>
              <a:rPr lang="ru-RU" sz="1000" u="sng" dirty="0">
                <a:solidFill>
                  <a:schemeClr val="tx1"/>
                </a:solidFill>
                <a:hlinkClick r:id="rId7"/>
              </a:rPr>
              <a:t> </a:t>
            </a:r>
            <a:r>
              <a:rPr lang="ru-RU" sz="1000" u="sng" dirty="0" err="1">
                <a:solidFill>
                  <a:schemeClr val="tx1"/>
                </a:solidFill>
                <a:hlinkClick r:id="rId7"/>
              </a:rPr>
              <a:t>Child</a:t>
            </a:r>
            <a:r>
              <a:rPr lang="ru-RU" sz="1000" u="sng" dirty="0">
                <a:solidFill>
                  <a:schemeClr val="tx1"/>
                </a:solidFill>
                <a:hlinkClick r:id="rId7"/>
              </a:rPr>
              <a:t> </a:t>
            </a:r>
            <a:r>
              <a:rPr lang="ru-RU" sz="1000" u="sng" dirty="0" err="1">
                <a:solidFill>
                  <a:schemeClr val="tx1"/>
                </a:solidFill>
                <a:hlinkClick r:id="rId7"/>
              </a:rPr>
              <a:t>Adolescent</a:t>
            </a:r>
            <a:r>
              <a:rPr lang="ru-RU" sz="1000" u="sng" dirty="0">
                <a:solidFill>
                  <a:schemeClr val="tx1"/>
                </a:solidFill>
                <a:hlinkClick r:id="rId7"/>
              </a:rPr>
              <a:t> </a:t>
            </a:r>
            <a:r>
              <a:rPr lang="ru-RU" sz="1000" u="sng" dirty="0" err="1">
                <a:solidFill>
                  <a:schemeClr val="tx1"/>
                </a:solidFill>
                <a:hlinkClick r:id="rId7"/>
              </a:rPr>
              <a:t>Health</a:t>
            </a:r>
            <a:r>
              <a:rPr lang="ru-RU" sz="1000" u="sng" dirty="0">
                <a:solidFill>
                  <a:schemeClr val="tx1"/>
                </a:solidFill>
                <a:hlinkClick r:id="rId7"/>
              </a:rPr>
              <a:t> 2020</a:t>
            </a:r>
            <a:r>
              <a:rPr lang="ru-RU" sz="1000" u="sng" dirty="0" smtClean="0">
                <a:solidFill>
                  <a:schemeClr val="tx1"/>
                </a:solidFill>
                <a:hlinkClick r:id="rId7"/>
              </a:rPr>
              <a:t>.</a:t>
            </a:r>
            <a:endParaRPr lang="ru-RU" sz="1000" u="sng" dirty="0" smtClean="0">
              <a:solidFill>
                <a:schemeClr val="tx1"/>
              </a:solidFill>
            </a:endParaRPr>
          </a:p>
          <a:p>
            <a:pPr lvl="0" algn="ctr"/>
            <a:r>
              <a:rPr lang="ru-RU" sz="800" u="sng" dirty="0" smtClean="0">
                <a:hlinkClick r:id="rId8"/>
              </a:rPr>
              <a:t>3. </a:t>
            </a:r>
            <a:r>
              <a:rPr lang="en-US" sz="800" u="sng" dirty="0" smtClean="0">
                <a:hlinkClick r:id="rId8"/>
              </a:rPr>
              <a:t>Davies </a:t>
            </a:r>
            <a:r>
              <a:rPr lang="en-US" sz="800" u="sng" dirty="0">
                <a:hlinkClick r:id="rId8"/>
              </a:rPr>
              <a:t>P, Evans C, </a:t>
            </a:r>
            <a:r>
              <a:rPr lang="en-US" sz="800" u="sng" dirty="0" err="1">
                <a:hlinkClick r:id="rId8"/>
              </a:rPr>
              <a:t>Kanthimathinathan</a:t>
            </a:r>
            <a:r>
              <a:rPr lang="en-US" sz="800" u="sng" dirty="0">
                <a:hlinkClick r:id="rId8"/>
              </a:rPr>
              <a:t> HK </a:t>
            </a:r>
            <a:r>
              <a:rPr lang="ru-RU" sz="800" u="sng" dirty="0">
                <a:hlinkClick r:id="rId8"/>
              </a:rPr>
              <a:t>и др. Интенсивная терапия детей с детским воспалительным мультисистемным синдромом, временно ассоциированным с </a:t>
            </a:r>
            <a:r>
              <a:rPr lang="en-US" sz="800" u="sng" dirty="0">
                <a:hlinkClick r:id="rId8"/>
              </a:rPr>
              <a:t>SARS-CoV-2 (PIMS-TS) </a:t>
            </a:r>
            <a:r>
              <a:rPr lang="ru-RU" sz="800" u="sng" dirty="0">
                <a:hlinkClick r:id="rId8"/>
              </a:rPr>
              <a:t>в Великобритании: многоцентровое обсервационное исследование. </a:t>
            </a:r>
            <a:r>
              <a:rPr lang="en-US" sz="800" u="sng" dirty="0">
                <a:hlinkClick r:id="rId8"/>
              </a:rPr>
              <a:t>Lancet Child Adolescent Health 2020; 4:669.</a:t>
            </a:r>
            <a:endParaRPr lang="ru-RU" sz="800" dirty="0">
              <a:solidFill>
                <a:schemeClr val="tx1"/>
              </a:solidFill>
            </a:endParaRPr>
          </a:p>
          <a:p>
            <a:pPr algn="ctr"/>
            <a:endParaRPr lang="ru-RU" sz="10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62357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4294967295"/>
          </p:nvPr>
        </p:nvSpPr>
        <p:spPr/>
        <p:txBody>
          <a:bodyPr/>
          <a:lstStyle/>
          <a:p>
            <a:pPr rtl="0"/>
            <a:fld id="{20163828-5280-4472-A4D7-66218A81EFE5}" type="datetime1">
              <a:rPr lang="ru-RU" noProof="0" smtClean="0"/>
              <a:t>05.04.2021</a:t>
            </a:fld>
            <a:endParaRPr lang="ru-RU" noProof="0" dirty="0"/>
          </a:p>
        </p:txBody>
      </p:sp>
      <p:pic>
        <p:nvPicPr>
          <p:cNvPr id="4098" name="Picture 2" descr="https://img.medscapestatic.com/fr/pi/features/diaporama/33000030/fig6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1775" y="3248025"/>
            <a:ext cx="4972050" cy="3381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s://img.medscapestatic.com/fr/pi/features/diaporama/33000030/fig7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675" y="-26194"/>
            <a:ext cx="4972050" cy="3381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s://img.medscapestatic.com/fr/pi/features/diaporama/33000030/fig8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41925" y="-26195"/>
            <a:ext cx="4972050" cy="3381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s://img.medscapestatic.com/fr/pi/features/diaporama/33000030/fig9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80350" y="3248025"/>
            <a:ext cx="4972050" cy="3381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0252400" y="1663700"/>
            <a:ext cx="1799900" cy="421640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Участие </a:t>
            </a:r>
            <a:r>
              <a:rPr lang="ru-RU" dirty="0"/>
              <a:t>вирусов семейства </a:t>
            </a:r>
            <a:r>
              <a:rPr lang="ru-RU" dirty="0" err="1"/>
              <a:t>коронавирусов</a:t>
            </a:r>
            <a:r>
              <a:rPr lang="ru-RU" dirty="0"/>
              <a:t> уже давно обсуждалось </a:t>
            </a:r>
            <a:r>
              <a:rPr lang="ru-RU" dirty="0" smtClean="0"/>
              <a:t>(</a:t>
            </a:r>
            <a:r>
              <a:rPr lang="ru-RU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аденовирусы</a:t>
            </a:r>
            <a:r>
              <a:rPr lang="ru-RU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вирус герпеса, EBV и другие</a:t>
            </a:r>
            <a:r>
              <a:rPr lang="ru-RU" dirty="0"/>
              <a:t>).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9410700" y="6420534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/>
              <a:t>Medscape </a:t>
            </a:r>
            <a:r>
              <a:rPr lang="en-US" dirty="0" err="1"/>
              <a:t>édition</a:t>
            </a:r>
            <a:r>
              <a:rPr lang="en-US" dirty="0"/>
              <a:t> </a:t>
            </a:r>
            <a:r>
              <a:rPr lang="en-US" dirty="0" err="1"/>
              <a:t>française</a:t>
            </a:r>
            <a:r>
              <a:rPr lang="en-US" dirty="0"/>
              <a:t/>
            </a:r>
            <a:br>
              <a:rPr lang="en-US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531203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494470161"/>
              </p:ext>
            </p:extLst>
          </p:nvPr>
        </p:nvGraphicFramePr>
        <p:xfrm>
          <a:off x="838200" y="1825625"/>
          <a:ext cx="105156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30662" y="-10806"/>
            <a:ext cx="11570788" cy="2456442"/>
          </a:xfrm>
        </p:spPr>
        <p:txBody>
          <a:bodyPr/>
          <a:lstStyle/>
          <a:p>
            <a:r>
              <a:rPr lang="ru-RU" dirty="0" smtClean="0"/>
              <a:t>МУЛЬТИСИСТЕМНЫЙ ВОСПАЛИТЕЛЬНЫЙ СИНДРОМ У ДЕТЕЙ С </a:t>
            </a:r>
            <a:r>
              <a:rPr lang="en-US" dirty="0" smtClean="0"/>
              <a:t>COVID-19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27000" y="6184900"/>
            <a:ext cx="11938000" cy="6731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28600" lvl="0" indent="-228600">
              <a:buAutoNum type="arabicPeriod"/>
            </a:pPr>
            <a:r>
              <a:rPr lang="en-US" sz="1000" u="sng" dirty="0" err="1" smtClean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hlinkClick r:id="rId7"/>
              </a:rPr>
              <a:t>Riphagen</a:t>
            </a:r>
            <a:r>
              <a:rPr lang="en-US" sz="1000" u="sng" dirty="0" smtClean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hlinkClick r:id="rId7"/>
              </a:rPr>
              <a:t> </a:t>
            </a:r>
            <a:r>
              <a:rPr lang="en-US" sz="1000" u="sng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hlinkClick r:id="rId7"/>
              </a:rPr>
              <a:t>S, Gomez X, Gonzalez-Martinez C, et al. </a:t>
            </a:r>
            <a:r>
              <a:rPr lang="ru-RU" sz="1000" u="sng" dirty="0" err="1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hlinkClick r:id="rId7"/>
              </a:rPr>
              <a:t>Hyperinflammatory</a:t>
            </a:r>
            <a:r>
              <a:rPr lang="ru-RU" sz="1000" u="sng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hlinkClick r:id="rId7"/>
              </a:rPr>
              <a:t> </a:t>
            </a:r>
            <a:r>
              <a:rPr lang="ru-RU" sz="1000" u="sng" dirty="0" err="1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hlinkClick r:id="rId7"/>
              </a:rPr>
              <a:t>shock</a:t>
            </a:r>
            <a:r>
              <a:rPr lang="ru-RU" sz="1000" u="sng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hlinkClick r:id="rId7"/>
              </a:rPr>
              <a:t> </a:t>
            </a:r>
            <a:r>
              <a:rPr lang="ru-RU" sz="1000" u="sng" dirty="0" err="1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hlinkClick r:id="rId7"/>
              </a:rPr>
              <a:t>in</a:t>
            </a:r>
            <a:r>
              <a:rPr lang="ru-RU" sz="1000" u="sng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hlinkClick r:id="rId7"/>
              </a:rPr>
              <a:t> </a:t>
            </a:r>
            <a:r>
              <a:rPr lang="ru-RU" sz="1000" u="sng" dirty="0" err="1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hlinkClick r:id="rId7"/>
              </a:rPr>
              <a:t>children</a:t>
            </a:r>
            <a:r>
              <a:rPr lang="ru-RU" sz="1000" u="sng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hlinkClick r:id="rId7"/>
              </a:rPr>
              <a:t> </a:t>
            </a:r>
            <a:r>
              <a:rPr lang="ru-RU" sz="1000" u="sng" dirty="0" err="1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hlinkClick r:id="rId7"/>
              </a:rPr>
              <a:t>during</a:t>
            </a:r>
            <a:r>
              <a:rPr lang="ru-RU" sz="1000" u="sng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hlinkClick r:id="rId7"/>
              </a:rPr>
              <a:t> COVID-19 </a:t>
            </a:r>
            <a:r>
              <a:rPr lang="ru-RU" sz="1000" u="sng" dirty="0" err="1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hlinkClick r:id="rId7"/>
              </a:rPr>
              <a:t>pandemic</a:t>
            </a:r>
            <a:r>
              <a:rPr lang="ru-RU" sz="1000" u="sng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hlinkClick r:id="rId7"/>
              </a:rPr>
              <a:t>. </a:t>
            </a:r>
            <a:r>
              <a:rPr lang="ru-RU" sz="1000" u="sng" dirty="0" err="1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hlinkClick r:id="rId7"/>
              </a:rPr>
              <a:t>Lancet</a:t>
            </a:r>
            <a:r>
              <a:rPr lang="ru-RU" sz="1000" u="sng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hlinkClick r:id="rId7"/>
              </a:rPr>
              <a:t> 2020</a:t>
            </a:r>
            <a:r>
              <a:rPr lang="ru-RU" sz="1000" u="sng" dirty="0" smtClean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hlinkClick r:id="rId7"/>
              </a:rPr>
              <a:t>.</a:t>
            </a:r>
            <a:endParaRPr lang="ru-RU" sz="1000" u="sng" dirty="0" smtClean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228600" lvl="0" indent="-228600">
              <a:buAutoNum type="arabicPeriod"/>
            </a:pPr>
            <a:r>
              <a:rPr lang="ru-RU" sz="10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hlinkClick r:id="rId8"/>
              </a:rPr>
              <a:t>https://</a:t>
            </a:r>
            <a:r>
              <a:rPr lang="ru-RU" sz="1000" dirty="0" smtClean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hlinkClick r:id="rId8"/>
              </a:rPr>
              <a:t>emergency.cdc.gov/coca/calls/2020/callinfo_051920.asp?deliveryName=USCDC_1052-DM28623</a:t>
            </a:r>
            <a:endParaRPr lang="ru-RU" sz="1000" dirty="0" smtClean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228600" indent="-228600">
              <a:buFontTx/>
              <a:buAutoNum type="arabicPeriod"/>
            </a:pPr>
            <a:r>
              <a:rPr lang="en-US" sz="1000" u="sng" dirty="0" err="1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hlinkClick r:id="rId9"/>
              </a:rPr>
              <a:t>Belhadjer</a:t>
            </a:r>
            <a:r>
              <a:rPr lang="en-US" sz="1000" u="sng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hlinkClick r:id="rId9"/>
              </a:rPr>
              <a:t> Z, </a:t>
            </a:r>
            <a:r>
              <a:rPr lang="en-US" sz="1000" u="sng" dirty="0" err="1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hlinkClick r:id="rId9"/>
              </a:rPr>
              <a:t>Meot</a:t>
            </a:r>
            <a:r>
              <a:rPr lang="en-US" sz="1000" u="sng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hlinkClick r:id="rId9"/>
              </a:rPr>
              <a:t> M, </a:t>
            </a:r>
            <a:r>
              <a:rPr lang="en-US" sz="1000" u="sng" dirty="0" err="1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hlinkClick r:id="rId9"/>
              </a:rPr>
              <a:t>Bajolle</a:t>
            </a:r>
            <a:r>
              <a:rPr lang="en-US" sz="1000" u="sng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hlinkClick r:id="rId9"/>
              </a:rPr>
              <a:t> F, et al. </a:t>
            </a:r>
            <a:r>
              <a:rPr lang="ru-RU" sz="1000" u="sng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hlinkClick r:id="rId9"/>
              </a:rPr>
              <a:t>Острая сердечная недостаточность при </a:t>
            </a:r>
            <a:r>
              <a:rPr lang="ru-RU" sz="1000" u="sng" dirty="0" err="1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hlinkClick r:id="rId9"/>
              </a:rPr>
              <a:t>мультисистемном</a:t>
            </a:r>
            <a:r>
              <a:rPr lang="ru-RU" sz="1000" u="sng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hlinkClick r:id="rId9"/>
              </a:rPr>
              <a:t> воспалительном синдроме у детей (МИС-с) в контексте глобальной пандемии ОРВИ-ков-2. </a:t>
            </a:r>
            <a:r>
              <a:rPr lang="ru-RU" sz="1000" u="sng" dirty="0" smtClean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hlinkClick r:id="rId9"/>
              </a:rPr>
              <a:t>2020 </a:t>
            </a:r>
            <a:r>
              <a:rPr lang="ru-RU" sz="1000" u="sng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hlinkClick r:id="rId9"/>
              </a:rPr>
              <a:t>года.</a:t>
            </a:r>
            <a:endParaRPr lang="ru-RU" sz="1000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228600" lvl="0" indent="-228600">
              <a:buAutoNum type="arabicPeriod"/>
            </a:pPr>
            <a:endParaRPr lang="ru-RU" sz="1000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933785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52582" y="221673"/>
            <a:ext cx="10215418" cy="6299200"/>
          </a:xfrm>
        </p:spPr>
        <p:txBody>
          <a:bodyPr/>
          <a:lstStyle/>
          <a:p>
            <a:r>
              <a:rPr lang="ru-RU" dirty="0"/>
              <a:t>С мая 2020 по  февраль </a:t>
            </a:r>
            <a:r>
              <a:rPr lang="ru-RU" dirty="0" smtClean="0"/>
              <a:t>2021 </a:t>
            </a:r>
            <a:r>
              <a:rPr lang="ru-RU" dirty="0"/>
              <a:t>в ОАиР УЗ «ГДИКБ» пролечено </a:t>
            </a:r>
            <a:r>
              <a:rPr lang="ru-RU" dirty="0" smtClean="0"/>
              <a:t>43 </a:t>
            </a:r>
            <a:r>
              <a:rPr lang="ru-RU" dirty="0"/>
              <a:t>ребенка с диагнозом «Мультисистемный воспалительный синдром».</a:t>
            </a:r>
          </a:p>
          <a:p>
            <a:pPr algn="l"/>
            <a:endParaRPr lang="en-US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2582" y="1129863"/>
            <a:ext cx="3362036" cy="2382408"/>
          </a:xfrm>
          <a:prstGeom prst="rect">
            <a:avLst/>
          </a:prstGeom>
        </p:spPr>
      </p:pic>
      <p:graphicFrame>
        <p:nvGraphicFramePr>
          <p:cNvPr id="5" name="Таблица 4"/>
          <p:cNvGraphicFramePr>
            <a:graphicFrameLocks noGrp="1"/>
          </p:cNvGraphicFramePr>
          <p:nvPr>
            <p:extLst/>
          </p:nvPr>
        </p:nvGraphicFramePr>
        <p:xfrm>
          <a:off x="3953163" y="1471585"/>
          <a:ext cx="8128000" cy="74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25600">
                  <a:extLst>
                    <a:ext uri="{9D8B030D-6E8A-4147-A177-3AD203B41FA5}">
                      <a16:colId xmlns:a16="http://schemas.microsoft.com/office/drawing/2014/main" xmlns="" val="2978683222"/>
                    </a:ext>
                  </a:extLst>
                </a:gridCol>
                <a:gridCol w="1625600">
                  <a:extLst>
                    <a:ext uri="{9D8B030D-6E8A-4147-A177-3AD203B41FA5}">
                      <a16:colId xmlns:a16="http://schemas.microsoft.com/office/drawing/2014/main" xmlns="" val="3058742241"/>
                    </a:ext>
                  </a:extLst>
                </a:gridCol>
                <a:gridCol w="1625600">
                  <a:extLst>
                    <a:ext uri="{9D8B030D-6E8A-4147-A177-3AD203B41FA5}">
                      <a16:colId xmlns:a16="http://schemas.microsoft.com/office/drawing/2014/main" xmlns="" val="1989750220"/>
                    </a:ext>
                  </a:extLst>
                </a:gridCol>
                <a:gridCol w="1625600">
                  <a:extLst>
                    <a:ext uri="{9D8B030D-6E8A-4147-A177-3AD203B41FA5}">
                      <a16:colId xmlns:a16="http://schemas.microsoft.com/office/drawing/2014/main" xmlns="" val="1526317822"/>
                    </a:ext>
                  </a:extLst>
                </a:gridCol>
                <a:gridCol w="1625600">
                  <a:extLst>
                    <a:ext uri="{9D8B030D-6E8A-4147-A177-3AD203B41FA5}">
                      <a16:colId xmlns:a16="http://schemas.microsoft.com/office/drawing/2014/main" xmlns="" val="328311525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rgbClr val="FF0000"/>
                          </a:solidFill>
                        </a:rPr>
                        <a:t>&lt;</a:t>
                      </a:r>
                      <a:r>
                        <a:rPr lang="ru-RU" dirty="0">
                          <a:solidFill>
                            <a:srgbClr val="FF0000"/>
                          </a:solidFill>
                        </a:rPr>
                        <a:t>3</a:t>
                      </a:r>
                      <a:endParaRPr lang="en-US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solidFill>
                            <a:srgbClr val="FFFF00"/>
                          </a:solidFill>
                        </a:rPr>
                        <a:t>3-5</a:t>
                      </a:r>
                      <a:endParaRPr lang="en-US" dirty="0">
                        <a:solidFill>
                          <a:srgbClr val="FFFF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solidFill>
                            <a:srgbClr val="92D050"/>
                          </a:solidFill>
                        </a:rPr>
                        <a:t>5-85</a:t>
                      </a:r>
                      <a:endParaRPr lang="en-US" dirty="0">
                        <a:solidFill>
                          <a:srgbClr val="92D05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solidFill>
                            <a:srgbClr val="FFFF00"/>
                          </a:solidFill>
                        </a:rPr>
                        <a:t>85-95</a:t>
                      </a:r>
                      <a:endParaRPr lang="en-US" dirty="0">
                        <a:solidFill>
                          <a:srgbClr val="FFFF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solidFill>
                            <a:srgbClr val="FF0000"/>
                          </a:solidFill>
                        </a:rPr>
                        <a:t>95</a:t>
                      </a:r>
                      <a:r>
                        <a:rPr lang="en-US" dirty="0">
                          <a:solidFill>
                            <a:srgbClr val="FF0000"/>
                          </a:solidFill>
                        </a:rPr>
                        <a:t>&gt;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840449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b="1" dirty="0"/>
                        <a:t>19%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/>
                        <a:t>3%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/>
                        <a:t>47%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/>
                        <a:t>31%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/>
                        <a:t>0%</a:t>
                      </a:r>
                      <a:endParaRPr lang="en-US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4260748880"/>
                  </a:ext>
                </a:extLst>
              </a:tr>
            </a:tbl>
          </a:graphicData>
        </a:graphic>
      </p:graphicFrame>
      <p:graphicFrame>
        <p:nvGraphicFramePr>
          <p:cNvPr id="7" name="Таблица 6"/>
          <p:cNvGraphicFramePr>
            <a:graphicFrameLocks noGrp="1"/>
          </p:cNvGraphicFramePr>
          <p:nvPr>
            <p:extLst/>
          </p:nvPr>
        </p:nvGraphicFramePr>
        <p:xfrm>
          <a:off x="3953163" y="1116831"/>
          <a:ext cx="8128000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128000">
                  <a:extLst>
                    <a:ext uri="{9D8B030D-6E8A-4147-A177-3AD203B41FA5}">
                      <a16:colId xmlns:a16="http://schemas.microsoft.com/office/drawing/2014/main" xmlns="" val="315563582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ИМТ,</a:t>
                      </a:r>
                      <a:r>
                        <a:rPr lang="ru-RU" baseline="0" dirty="0"/>
                        <a:t> перцентили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659904458"/>
                  </a:ext>
                </a:extLst>
              </a:tr>
            </a:tbl>
          </a:graphicData>
        </a:graphic>
      </p:graphicFrame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3163" y="2419928"/>
            <a:ext cx="3625392" cy="4100945"/>
          </a:xfrm>
          <a:prstGeom prst="rect">
            <a:avLst/>
          </a:prstGeom>
        </p:spPr>
      </p:pic>
      <p:graphicFrame>
        <p:nvGraphicFramePr>
          <p:cNvPr id="8" name="Таблица 7"/>
          <p:cNvGraphicFramePr>
            <a:graphicFrameLocks noGrp="1"/>
          </p:cNvGraphicFramePr>
          <p:nvPr>
            <p:extLst/>
          </p:nvPr>
        </p:nvGraphicFramePr>
        <p:xfrm>
          <a:off x="452582" y="3647595"/>
          <a:ext cx="3362036" cy="1112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81018">
                  <a:extLst>
                    <a:ext uri="{9D8B030D-6E8A-4147-A177-3AD203B41FA5}">
                      <a16:colId xmlns:a16="http://schemas.microsoft.com/office/drawing/2014/main" xmlns="" val="3609869622"/>
                    </a:ext>
                  </a:extLst>
                </a:gridCol>
                <a:gridCol w="1681018">
                  <a:extLst>
                    <a:ext uri="{9D8B030D-6E8A-4147-A177-3AD203B41FA5}">
                      <a16:colId xmlns:a16="http://schemas.microsoft.com/office/drawing/2014/main" xmlns="" val="4182807527"/>
                    </a:ext>
                  </a:extLst>
                </a:gridCol>
              </a:tblGrid>
              <a:tr h="370840">
                <a:tc gridSpan="2">
                  <a:txBody>
                    <a:bodyPr/>
                    <a:lstStyle/>
                    <a:p>
                      <a:pPr algn="ctr"/>
                      <a:r>
                        <a:rPr lang="be-BY" dirty="0"/>
                        <a:t>Средн</a:t>
                      </a:r>
                      <a:r>
                        <a:rPr lang="ru-RU" dirty="0"/>
                        <a:t>ий</a:t>
                      </a:r>
                      <a:r>
                        <a:rPr lang="ru-RU" baseline="0" dirty="0"/>
                        <a:t> возраст</a:t>
                      </a:r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17482367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Мальчики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Девочки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4633086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8,7</a:t>
                      </a:r>
                      <a:r>
                        <a:rPr lang="ru-RU" baseline="0" dirty="0"/>
                        <a:t> лет (2-16)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11,1 лет (2-17)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778132726"/>
                  </a:ext>
                </a:extLst>
              </a:tr>
            </a:tbl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452582" y="4886036"/>
            <a:ext cx="328814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От начала заболевания до госпитализации в стационар </a:t>
            </a:r>
          </a:p>
          <a:p>
            <a:r>
              <a:rPr lang="ru-RU" dirty="0"/>
              <a:t>в среднем проходило 4,3 дня (1-8)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7712364" y="3605953"/>
            <a:ext cx="4368799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/>
              <a:t>- </a:t>
            </a:r>
            <a:r>
              <a:rPr lang="ru-RU" sz="2000" dirty="0">
                <a:solidFill>
                  <a:srgbClr val="FF0000"/>
                </a:solidFill>
              </a:rPr>
              <a:t>у </a:t>
            </a:r>
            <a:r>
              <a:rPr lang="en-US" sz="2000" dirty="0" smtClean="0">
                <a:solidFill>
                  <a:srgbClr val="FF0000"/>
                </a:solidFill>
              </a:rPr>
              <a:t>27.3% </a:t>
            </a:r>
            <a:r>
              <a:rPr lang="ru-RU" sz="2000" dirty="0">
                <a:solidFill>
                  <a:schemeClr val="bg1"/>
                </a:solidFill>
              </a:rPr>
              <a:t>за 20-30 дней от начала </a:t>
            </a:r>
            <a:r>
              <a:rPr lang="ru-RU" sz="2000" dirty="0">
                <a:solidFill>
                  <a:srgbClr val="002060"/>
                </a:solidFill>
              </a:rPr>
              <a:t>симптоматики </a:t>
            </a:r>
            <a:r>
              <a:rPr lang="en-US" sz="2000" dirty="0">
                <a:solidFill>
                  <a:srgbClr val="002060"/>
                </a:solidFill>
              </a:rPr>
              <a:t>MIS-C</a:t>
            </a:r>
            <a:r>
              <a:rPr lang="ru-RU" sz="2000" dirty="0">
                <a:solidFill>
                  <a:srgbClr val="002060"/>
                </a:solidFill>
              </a:rPr>
              <a:t> родители </a:t>
            </a:r>
            <a:r>
              <a:rPr lang="ru-RU" sz="2000" dirty="0">
                <a:solidFill>
                  <a:schemeClr val="bg1"/>
                </a:solidFill>
              </a:rPr>
              <a:t>отмечали</a:t>
            </a:r>
            <a:r>
              <a:rPr lang="ru-RU" sz="2000" dirty="0">
                <a:solidFill>
                  <a:srgbClr val="002060"/>
                </a:solidFill>
              </a:rPr>
              <a:t> </a:t>
            </a:r>
            <a:r>
              <a:rPr lang="ru-RU" sz="2000" dirty="0">
                <a:solidFill>
                  <a:schemeClr val="bg1"/>
                </a:solidFill>
              </a:rPr>
              <a:t>симптомы коронавирусной инфекции;</a:t>
            </a:r>
          </a:p>
          <a:p>
            <a:r>
              <a:rPr lang="ru-RU" sz="2000" dirty="0">
                <a:solidFill>
                  <a:schemeClr val="bg1"/>
                </a:solidFill>
              </a:rPr>
              <a:t>- у </a:t>
            </a:r>
            <a:r>
              <a:rPr lang="ru-RU" sz="2000" dirty="0" smtClean="0">
                <a:solidFill>
                  <a:srgbClr val="FF0000"/>
                </a:solidFill>
              </a:rPr>
              <a:t>69,7%</a:t>
            </a:r>
            <a:r>
              <a:rPr lang="ru-RU" sz="2000" dirty="0" smtClean="0">
                <a:solidFill>
                  <a:schemeClr val="bg1"/>
                </a:solidFill>
              </a:rPr>
              <a:t> </a:t>
            </a:r>
            <a:r>
              <a:rPr lang="ru-RU" sz="2000" dirty="0">
                <a:solidFill>
                  <a:schemeClr val="bg1"/>
                </a:solidFill>
              </a:rPr>
              <a:t>детей течение коронавирусной инфекции было бессимптомным;</a:t>
            </a:r>
          </a:p>
          <a:p>
            <a:r>
              <a:rPr lang="ru-RU" sz="2000" dirty="0">
                <a:solidFill>
                  <a:schemeClr val="bg1"/>
                </a:solidFill>
              </a:rPr>
              <a:t>- у </a:t>
            </a:r>
            <a:r>
              <a:rPr lang="ru-RU" sz="2000" dirty="0" smtClean="0">
                <a:solidFill>
                  <a:schemeClr val="bg1"/>
                </a:solidFill>
              </a:rPr>
              <a:t>3% </a:t>
            </a:r>
            <a:r>
              <a:rPr lang="ru-RU" sz="2000" dirty="0">
                <a:solidFill>
                  <a:schemeClr val="bg1"/>
                </a:solidFill>
              </a:rPr>
              <a:t>ребенка </a:t>
            </a:r>
            <a:r>
              <a:rPr lang="en-US" sz="2000" dirty="0">
                <a:solidFill>
                  <a:schemeClr val="bg1"/>
                </a:solidFill>
              </a:rPr>
              <a:t>MIS-C</a:t>
            </a:r>
            <a:r>
              <a:rPr lang="ru-RU" sz="2000" dirty="0">
                <a:solidFill>
                  <a:schemeClr val="bg1"/>
                </a:solidFill>
              </a:rPr>
              <a:t> протекал на фоне коронавирусной инфекции.</a:t>
            </a:r>
            <a:endParaRPr lang="en-US" sz="2000" dirty="0">
              <a:solidFill>
                <a:schemeClr val="bg1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975717" y="2419928"/>
            <a:ext cx="399934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solidFill>
                  <a:schemeClr val="bg1"/>
                </a:solidFill>
              </a:rPr>
              <a:t>У детей не было выявлено значимой сопутствующей патологии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132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/>
          </p:nvPr>
        </p:nvGraphicFramePr>
        <p:xfrm>
          <a:off x="838200" y="1825625"/>
          <a:ext cx="105156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30662" y="-10806"/>
            <a:ext cx="10523038" cy="1801506"/>
          </a:xfrm>
        </p:spPr>
        <p:txBody>
          <a:bodyPr/>
          <a:lstStyle/>
          <a:p>
            <a:r>
              <a:rPr lang="ru-RU" dirty="0" smtClean="0"/>
              <a:t>МУЛЬТИСИСТЕМНЫЙ ВОСПАЛИТЕЛЬНЫЙ СИНДРОМ У ДЕТЕЙ С </a:t>
            </a:r>
            <a:r>
              <a:rPr lang="en-US" dirty="0" smtClean="0"/>
              <a:t>COVID-19</a:t>
            </a:r>
            <a:r>
              <a:rPr lang="ru-RU" dirty="0" smtClean="0"/>
              <a:t>: ПАТОГЕНЕЗ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243014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/>
          </p:nvPr>
        </p:nvGraphicFramePr>
        <p:xfrm>
          <a:off x="838200" y="1825625"/>
          <a:ext cx="10942122" cy="452767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5" name="Picture 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0" y="2786908"/>
            <a:ext cx="6604000" cy="3683000"/>
          </a:xfrm>
          <a:prstGeom prst="rect">
            <a:avLst/>
          </a:prstGeom>
        </p:spPr>
      </p:pic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30662" y="-10806"/>
            <a:ext cx="9456238" cy="1495913"/>
          </a:xfrm>
        </p:spPr>
        <p:txBody>
          <a:bodyPr/>
          <a:lstStyle/>
          <a:p>
            <a:r>
              <a:rPr lang="ru-RU" dirty="0" smtClean="0"/>
              <a:t>МУЛЬТИСИСТЕМНЫЙ ВОСПАЛИТЕЛЬНЫЙ СИНДРОМ У ДЕТЕЙ С </a:t>
            </a:r>
            <a:r>
              <a:rPr lang="en-US" dirty="0" smtClean="0"/>
              <a:t>COVID-19</a:t>
            </a:r>
            <a:endParaRPr lang="ru-RU" dirty="0"/>
          </a:p>
        </p:txBody>
      </p:sp>
      <p:sp>
        <p:nvSpPr>
          <p:cNvPr id="7" name="Овал 6">
            <a:extLst>
              <a:ext uri="{FF2B5EF4-FFF2-40B4-BE49-F238E27FC236}">
                <a16:creationId xmlns:a16="http://schemas.microsoft.com/office/drawing/2014/main" xmlns="" id="{65ABA350-F1D0-49E7-A370-C6D451C64623}"/>
              </a:ext>
            </a:extLst>
          </p:cNvPr>
          <p:cNvSpPr/>
          <p:nvPr/>
        </p:nvSpPr>
        <p:spPr>
          <a:xfrm>
            <a:off x="10451276" y="2237251"/>
            <a:ext cx="1931719" cy="1961538"/>
          </a:xfrm>
          <a:prstGeom prst="ellipse">
            <a:avLst/>
          </a:prstGeom>
          <a:solidFill>
            <a:schemeClr val="accent4"/>
          </a:solidFill>
          <a:ln>
            <a:noFill/>
          </a:ln>
          <a:scene3d>
            <a:camera prst="orthographicFront">
              <a:rot lat="21000000" lon="20399999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235527" y="6129389"/>
            <a:ext cx="11720945" cy="6810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ru-RU" sz="1000" u="sng" dirty="0" smtClean="0">
                <a:solidFill>
                  <a:schemeClr val="tx1"/>
                </a:solidFill>
                <a:hlinkClick r:id="rId8"/>
              </a:rPr>
              <a:t>1.</a:t>
            </a:r>
            <a:r>
              <a:rPr lang="en-US" sz="1000" u="sng" dirty="0" err="1" smtClean="0">
                <a:solidFill>
                  <a:schemeClr val="tx1"/>
                </a:solidFill>
                <a:hlinkClick r:id="rId8"/>
              </a:rPr>
              <a:t>Riphagen</a:t>
            </a:r>
            <a:r>
              <a:rPr lang="en-US" sz="1000" u="sng" dirty="0" smtClean="0">
                <a:solidFill>
                  <a:schemeClr val="tx1"/>
                </a:solidFill>
                <a:hlinkClick r:id="rId8"/>
              </a:rPr>
              <a:t> </a:t>
            </a:r>
            <a:r>
              <a:rPr lang="en-US" sz="1000" u="sng" dirty="0">
                <a:solidFill>
                  <a:schemeClr val="tx1"/>
                </a:solidFill>
                <a:hlinkClick r:id="rId8"/>
              </a:rPr>
              <a:t>S, Gomez X, Gonzalez-Martinez C, et al. </a:t>
            </a:r>
            <a:r>
              <a:rPr lang="ru-RU" sz="1000" u="sng" dirty="0" err="1">
                <a:solidFill>
                  <a:schemeClr val="tx1"/>
                </a:solidFill>
                <a:hlinkClick r:id="rId8"/>
              </a:rPr>
              <a:t>Hyperinflammatory</a:t>
            </a:r>
            <a:r>
              <a:rPr lang="ru-RU" sz="1000" u="sng" dirty="0">
                <a:solidFill>
                  <a:schemeClr val="tx1"/>
                </a:solidFill>
                <a:hlinkClick r:id="rId8"/>
              </a:rPr>
              <a:t> </a:t>
            </a:r>
            <a:r>
              <a:rPr lang="ru-RU" sz="1000" u="sng" dirty="0" err="1">
                <a:solidFill>
                  <a:schemeClr val="tx1"/>
                </a:solidFill>
                <a:hlinkClick r:id="rId8"/>
              </a:rPr>
              <a:t>shock</a:t>
            </a:r>
            <a:r>
              <a:rPr lang="ru-RU" sz="1000" u="sng" dirty="0">
                <a:solidFill>
                  <a:schemeClr val="tx1"/>
                </a:solidFill>
                <a:hlinkClick r:id="rId8"/>
              </a:rPr>
              <a:t> </a:t>
            </a:r>
            <a:r>
              <a:rPr lang="ru-RU" sz="1000" u="sng" dirty="0" err="1">
                <a:solidFill>
                  <a:schemeClr val="tx1"/>
                </a:solidFill>
                <a:hlinkClick r:id="rId8"/>
              </a:rPr>
              <a:t>in</a:t>
            </a:r>
            <a:r>
              <a:rPr lang="ru-RU" sz="1000" u="sng" dirty="0">
                <a:solidFill>
                  <a:schemeClr val="tx1"/>
                </a:solidFill>
                <a:hlinkClick r:id="rId8"/>
              </a:rPr>
              <a:t> </a:t>
            </a:r>
            <a:r>
              <a:rPr lang="ru-RU" sz="1000" u="sng" dirty="0" err="1">
                <a:solidFill>
                  <a:schemeClr val="tx1"/>
                </a:solidFill>
                <a:hlinkClick r:id="rId8"/>
              </a:rPr>
              <a:t>children</a:t>
            </a:r>
            <a:r>
              <a:rPr lang="ru-RU" sz="1000" u="sng" dirty="0">
                <a:solidFill>
                  <a:schemeClr val="tx1"/>
                </a:solidFill>
                <a:hlinkClick r:id="rId8"/>
              </a:rPr>
              <a:t> </a:t>
            </a:r>
            <a:r>
              <a:rPr lang="ru-RU" sz="1000" u="sng" dirty="0" err="1">
                <a:solidFill>
                  <a:schemeClr val="tx1"/>
                </a:solidFill>
                <a:hlinkClick r:id="rId8"/>
              </a:rPr>
              <a:t>during</a:t>
            </a:r>
            <a:r>
              <a:rPr lang="ru-RU" sz="1000" u="sng" dirty="0">
                <a:solidFill>
                  <a:schemeClr val="tx1"/>
                </a:solidFill>
                <a:hlinkClick r:id="rId8"/>
              </a:rPr>
              <a:t> COVID-19 </a:t>
            </a:r>
            <a:r>
              <a:rPr lang="ru-RU" sz="1000" u="sng" dirty="0" err="1">
                <a:solidFill>
                  <a:schemeClr val="tx1"/>
                </a:solidFill>
                <a:hlinkClick r:id="rId8"/>
              </a:rPr>
              <a:t>pandemic</a:t>
            </a:r>
            <a:r>
              <a:rPr lang="ru-RU" sz="1000" u="sng" dirty="0">
                <a:solidFill>
                  <a:schemeClr val="tx1"/>
                </a:solidFill>
                <a:hlinkClick r:id="rId8"/>
              </a:rPr>
              <a:t>. </a:t>
            </a:r>
            <a:r>
              <a:rPr lang="ru-RU" sz="1000" u="sng" dirty="0" err="1">
                <a:solidFill>
                  <a:schemeClr val="tx1"/>
                </a:solidFill>
                <a:hlinkClick r:id="rId8"/>
              </a:rPr>
              <a:t>Lancet</a:t>
            </a:r>
            <a:r>
              <a:rPr lang="ru-RU" sz="1000" u="sng" dirty="0">
                <a:solidFill>
                  <a:schemeClr val="tx1"/>
                </a:solidFill>
                <a:hlinkClick r:id="rId8"/>
              </a:rPr>
              <a:t> 2020</a:t>
            </a:r>
            <a:r>
              <a:rPr lang="ru-RU" sz="1000" u="sng" dirty="0" smtClean="0">
                <a:solidFill>
                  <a:schemeClr val="tx1"/>
                </a:solidFill>
                <a:hlinkClick r:id="rId8"/>
              </a:rPr>
              <a:t>.</a:t>
            </a:r>
            <a:endParaRPr lang="ru-RU" sz="1000" u="sng" dirty="0" smtClean="0">
              <a:solidFill>
                <a:schemeClr val="tx1"/>
              </a:solidFill>
            </a:endParaRPr>
          </a:p>
          <a:p>
            <a:pPr lvl="0"/>
            <a:r>
              <a:rPr lang="ru-RU" sz="1000" dirty="0" smtClean="0">
                <a:solidFill>
                  <a:schemeClr val="tx1"/>
                </a:solidFill>
              </a:rPr>
              <a:t>2. https</a:t>
            </a:r>
            <a:r>
              <a:rPr lang="ru-RU" sz="1000" dirty="0">
                <a:solidFill>
                  <a:schemeClr val="tx1"/>
                </a:solidFill>
              </a:rPr>
              <a:t>://picsociety.uk/wp-content/uploads/2020/04/PICS-statement-re-novel-KD-C19-presentation-v2-27042020.pdf </a:t>
            </a:r>
            <a:endParaRPr lang="ru-RU" sz="1000" u="sng" dirty="0" smtClean="0">
              <a:solidFill>
                <a:schemeClr val="tx1"/>
              </a:solidFill>
            </a:endParaRPr>
          </a:p>
          <a:p>
            <a:pPr lvl="0"/>
            <a:endParaRPr lang="ru-RU" sz="1000" dirty="0">
              <a:solidFill>
                <a:schemeClr val="tx1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6793015" y="2852290"/>
            <a:ext cx="5163457" cy="1046610"/>
          </a:xfrm>
          <a:prstGeom prst="rect">
            <a:avLst/>
          </a:prstGeo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r"/>
            <a:r>
              <a:rPr lang="ru-RU" dirty="0" smtClean="0">
                <a:solidFill>
                  <a:schemeClr val="bg1"/>
                </a:solidFill>
              </a:rPr>
              <a:t>имеет </a:t>
            </a:r>
            <a:r>
              <a:rPr lang="ru-RU" dirty="0">
                <a:solidFill>
                  <a:schemeClr val="bg1"/>
                </a:solidFill>
              </a:rPr>
              <a:t>общие клинические особенности с болезнью Кавасаки (БК) (полная, </a:t>
            </a:r>
            <a:r>
              <a:rPr lang="ru-RU" dirty="0" smtClean="0"/>
              <a:t>неполная, атипичная)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6811158" y="5062580"/>
            <a:ext cx="4762005" cy="700644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/>
              <a:t>синдром активации макрофагов </a:t>
            </a:r>
            <a:r>
              <a:rPr lang="ru-RU" dirty="0" smtClean="0"/>
              <a:t>или </a:t>
            </a:r>
            <a:r>
              <a:rPr lang="ru-RU" dirty="0" err="1" smtClean="0"/>
              <a:t>гемофагоцитарным</a:t>
            </a:r>
            <a:r>
              <a:rPr lang="ru-RU" dirty="0" smtClean="0"/>
              <a:t> </a:t>
            </a:r>
            <a:r>
              <a:rPr lang="ru-RU" dirty="0" err="1" smtClean="0"/>
              <a:t>лимфогистиоцитозом</a:t>
            </a:r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6946901" y="5870029"/>
            <a:ext cx="5245100" cy="94039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dirty="0"/>
              <a:t>В октябре 2020 года аналогичный синдром </a:t>
            </a:r>
            <a:r>
              <a:rPr lang="ru-RU" dirty="0" smtClean="0"/>
              <a:t> </a:t>
            </a:r>
            <a:r>
              <a:rPr lang="ru-RU" dirty="0"/>
              <a:t>зарегистрирован у взрослых и получил название </a:t>
            </a:r>
            <a:r>
              <a:rPr lang="ru-RU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MIS-A</a:t>
            </a:r>
            <a:r>
              <a:rPr lang="ru-RU" dirty="0"/>
              <a:t> (мультисистемный воспалительный</a:t>
            </a:r>
          </a:p>
          <a:p>
            <a:r>
              <a:rPr lang="ru-RU" dirty="0"/>
              <a:t>синдром у взрослых) </a:t>
            </a:r>
          </a:p>
        </p:txBody>
      </p:sp>
    </p:spTree>
    <p:extLst>
      <p:ext uri="{BB962C8B-B14F-4D97-AF65-F5344CB8AC3E}">
        <p14:creationId xmlns:p14="http://schemas.microsoft.com/office/powerpoint/2010/main" val="18228762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/>
          </p:nvPr>
        </p:nvGraphicFramePr>
        <p:xfrm>
          <a:off x="838200" y="1825625"/>
          <a:ext cx="105156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30661" y="-10806"/>
            <a:ext cx="12075613" cy="1744356"/>
          </a:xfrm>
        </p:spPr>
        <p:txBody>
          <a:bodyPr/>
          <a:lstStyle/>
          <a:p>
            <a:r>
              <a:rPr lang="ru-RU" dirty="0" smtClean="0"/>
              <a:t>МУЛЬТИСИСТЕМНЫЙ ВОСПАЛИТЕЛЬНЫЙ СИНДРОМ У ДЕТЕЙ С </a:t>
            </a:r>
            <a:r>
              <a:rPr lang="en-US" dirty="0" smtClean="0"/>
              <a:t>COVID-19</a:t>
            </a:r>
            <a:r>
              <a:rPr lang="ru-RU" dirty="0" smtClean="0"/>
              <a:t>: ПАТОГЕНЕЗ</a:t>
            </a:r>
            <a:endParaRPr lang="ru-RU" dirty="0"/>
          </a:p>
        </p:txBody>
      </p:sp>
      <p:pic>
        <p:nvPicPr>
          <p:cNvPr id="3074" name="Picture 2" descr="Картинки по запросу &quot;Синдром высвобождения цитокинов&quot;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69398" y="4124324"/>
            <a:ext cx="2936876" cy="2733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269345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577975" y="2090077"/>
            <a:ext cx="10515600" cy="4628223"/>
          </a:xfrm>
        </p:spPr>
        <p:txBody>
          <a:bodyPr>
            <a:normAutofit/>
          </a:bodyPr>
          <a:lstStyle/>
          <a:p>
            <a:r>
              <a:rPr lang="en-US" b="1" dirty="0">
                <a:solidFill>
                  <a:srgbClr val="FF0000"/>
                </a:solidFill>
              </a:rPr>
              <a:t>The Immunology of Multisystem Inflammatory Syndrome</a:t>
            </a:r>
            <a:br>
              <a:rPr lang="en-US" b="1" dirty="0">
                <a:solidFill>
                  <a:srgbClr val="FF0000"/>
                </a:solidFill>
              </a:rPr>
            </a:br>
            <a:r>
              <a:rPr lang="en-US" b="1" dirty="0">
                <a:solidFill>
                  <a:srgbClr val="FF0000"/>
                </a:solidFill>
              </a:rPr>
              <a:t>in Children with COVID-19</a:t>
            </a:r>
            <a:br>
              <a:rPr lang="en-US" b="1" dirty="0">
                <a:solidFill>
                  <a:srgbClr val="FF0000"/>
                </a:solidFill>
              </a:rPr>
            </a:br>
            <a:r>
              <a:rPr lang="en-US" dirty="0"/>
              <a:t>Camila </a:t>
            </a:r>
            <a:r>
              <a:rPr lang="en-US" dirty="0" err="1"/>
              <a:t>Rosat</a:t>
            </a:r>
            <a:r>
              <a:rPr lang="en-US" dirty="0"/>
              <a:t> Consiglio1,10, Nicola Cotugno2,3,10, Fabian Sardh4,10, Christian Pou1,10, Donato</a:t>
            </a:r>
            <a:br>
              <a:rPr lang="en-US" dirty="0"/>
            </a:br>
            <a:r>
              <a:rPr lang="en-US" dirty="0"/>
              <a:t>Amodio2,3,10, Lucie Rodriguez1, </a:t>
            </a:r>
            <a:r>
              <a:rPr lang="en-US" dirty="0" err="1"/>
              <a:t>Ziyang</a:t>
            </a:r>
            <a:r>
              <a:rPr lang="en-US" dirty="0"/>
              <a:t> Tan1, Sonia Zicari2, Alessandra Ruggiero2, Giuseppe</a:t>
            </a:r>
            <a:br>
              <a:rPr lang="en-US" dirty="0"/>
            </a:br>
            <a:r>
              <a:rPr lang="en-US" dirty="0"/>
              <a:t>Rubens Pascucci2, Veronica Santilli2,5, Tessa Campbell6, </a:t>
            </a:r>
            <a:r>
              <a:rPr lang="en-US" dirty="0" err="1"/>
              <a:t>Yenan</a:t>
            </a:r>
            <a:r>
              <a:rPr lang="en-US" dirty="0"/>
              <a:t> Bryceson6, Daniel</a:t>
            </a:r>
            <a:br>
              <a:rPr lang="en-US" dirty="0"/>
            </a:br>
            <a:r>
              <a:rPr lang="en-US" dirty="0"/>
              <a:t>Eriksson4,7, Jun Wang1, Alessandra Marchesi5, </a:t>
            </a:r>
            <a:r>
              <a:rPr lang="en-US" dirty="0" err="1"/>
              <a:t>Tadepally</a:t>
            </a:r>
            <a:r>
              <a:rPr lang="en-US" dirty="0"/>
              <a:t> Lakshmikanth1, Andrea</a:t>
            </a:r>
            <a:br>
              <a:rPr lang="en-US" dirty="0"/>
            </a:br>
            <a:r>
              <a:rPr lang="en-US" dirty="0"/>
              <a:t>Campana5, Alberto Villani5, Paolo Rossi3,5, the CACTUS study team, Nils Landegren4,8,10,</a:t>
            </a:r>
            <a:br>
              <a:rPr lang="en-US" dirty="0"/>
            </a:br>
            <a:r>
              <a:rPr lang="en-US" dirty="0"/>
              <a:t>Paolo Palma2,3,10, </a:t>
            </a:r>
            <a:r>
              <a:rPr lang="en-US" dirty="0" err="1"/>
              <a:t>Petter</a:t>
            </a:r>
            <a:r>
              <a:rPr lang="en-US" dirty="0"/>
              <a:t> Brodin1 </a:t>
            </a:r>
            <a:br>
              <a:rPr lang="en-US" dirty="0"/>
            </a:br>
            <a:r>
              <a:rPr lang="en-US" sz="1200" dirty="0" err="1"/>
              <a:t>medRxiv</a:t>
            </a:r>
            <a:r>
              <a:rPr lang="en-US" sz="1200" dirty="0"/>
              <a:t> preprint </a:t>
            </a:r>
            <a:r>
              <a:rPr lang="en-US" sz="1200" dirty="0" err="1"/>
              <a:t>doi</a:t>
            </a:r>
            <a:r>
              <a:rPr lang="en-US" sz="1200" dirty="0"/>
              <a:t>: https://doi.org/10.1101/2020.07.08.20148353; this version posted August 11, 2020. </a:t>
            </a:r>
            <a:endParaRPr lang="ru-RU" sz="1200" dirty="0" smtClean="0"/>
          </a:p>
        </p:txBody>
      </p:sp>
    </p:spTree>
    <p:extLst>
      <p:ext uri="{BB962C8B-B14F-4D97-AF65-F5344CB8AC3E}">
        <p14:creationId xmlns:p14="http://schemas.microsoft.com/office/powerpoint/2010/main" val="11832240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93766" y="365125"/>
            <a:ext cx="10760034" cy="1325563"/>
          </a:xfrm>
        </p:spPr>
        <p:txBody>
          <a:bodyPr>
            <a:normAutofit fontScale="90000"/>
          </a:bodyPr>
          <a:lstStyle/>
          <a:p>
            <a:r>
              <a:rPr lang="en-US" b="1" dirty="0"/>
              <a:t>The Immunology of Multisystem Inflammatory </a:t>
            </a:r>
            <a:r>
              <a:rPr lang="en-US" b="1" dirty="0" smtClean="0"/>
              <a:t>Syndrome in </a:t>
            </a:r>
            <a:r>
              <a:rPr lang="en-US" b="1" dirty="0"/>
              <a:t>Children with COVID-19</a:t>
            </a:r>
            <a:br>
              <a:rPr lang="en-US" b="1" dirty="0"/>
            </a:b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282534" y="1825624"/>
            <a:ext cx="10071265" cy="47176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61686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480447" y="-128588"/>
            <a:ext cx="12538128" cy="7115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0980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577975" y="2090077"/>
            <a:ext cx="10515600" cy="4628223"/>
          </a:xfrm>
        </p:spPr>
        <p:txBody>
          <a:bodyPr>
            <a:normAutofit fontScale="92500" lnSpcReduction="20000"/>
          </a:bodyPr>
          <a:lstStyle/>
          <a:p>
            <a:r>
              <a:rPr lang="en-US" b="1" dirty="0">
                <a:solidFill>
                  <a:srgbClr val="FF0000"/>
                </a:solidFill>
              </a:rPr>
              <a:t>The Immunology of Multisystem Inflammatory Syndrome</a:t>
            </a:r>
            <a:br>
              <a:rPr lang="en-US" b="1" dirty="0">
                <a:solidFill>
                  <a:srgbClr val="FF0000"/>
                </a:solidFill>
              </a:rPr>
            </a:br>
            <a:r>
              <a:rPr lang="en-US" b="1" dirty="0">
                <a:solidFill>
                  <a:srgbClr val="FF0000"/>
                </a:solidFill>
              </a:rPr>
              <a:t>in Children with COVID-19</a:t>
            </a:r>
            <a:br>
              <a:rPr lang="en-US" b="1" dirty="0">
                <a:solidFill>
                  <a:srgbClr val="FF0000"/>
                </a:solidFill>
              </a:rPr>
            </a:br>
            <a:r>
              <a:rPr lang="en-US" dirty="0"/>
              <a:t>Camila </a:t>
            </a:r>
            <a:r>
              <a:rPr lang="en-US" dirty="0" err="1"/>
              <a:t>Rosat</a:t>
            </a:r>
            <a:r>
              <a:rPr lang="en-US" dirty="0"/>
              <a:t> Consiglio1,10, Nicola Cotugno2,3,10, Fabian Sardh4,10, Christian Pou1,10, Donato</a:t>
            </a:r>
            <a:br>
              <a:rPr lang="en-US" dirty="0"/>
            </a:br>
            <a:r>
              <a:rPr lang="en-US" dirty="0"/>
              <a:t>Amodio2,3,10, Lucie Rodriguez1, </a:t>
            </a:r>
            <a:r>
              <a:rPr lang="en-US" dirty="0" err="1"/>
              <a:t>Ziyang</a:t>
            </a:r>
            <a:r>
              <a:rPr lang="en-US" dirty="0"/>
              <a:t> Tan1, Sonia Zicari2, Alessandra Ruggiero2, Giuseppe</a:t>
            </a:r>
            <a:br>
              <a:rPr lang="en-US" dirty="0"/>
            </a:br>
            <a:r>
              <a:rPr lang="en-US" dirty="0"/>
              <a:t>Rubens Pascucci2, Veronica Santilli2,5, Tessa Campbell6, </a:t>
            </a:r>
            <a:r>
              <a:rPr lang="en-US" dirty="0" err="1"/>
              <a:t>Yenan</a:t>
            </a:r>
            <a:r>
              <a:rPr lang="en-US" dirty="0"/>
              <a:t> Bryceson6, Daniel</a:t>
            </a:r>
            <a:br>
              <a:rPr lang="en-US" dirty="0"/>
            </a:br>
            <a:r>
              <a:rPr lang="en-US" dirty="0"/>
              <a:t>Eriksson4,7, Jun Wang1, Alessandra Marchesi5, </a:t>
            </a:r>
            <a:r>
              <a:rPr lang="en-US" dirty="0" err="1"/>
              <a:t>Tadepally</a:t>
            </a:r>
            <a:r>
              <a:rPr lang="en-US" dirty="0"/>
              <a:t> Lakshmikanth1, Andrea</a:t>
            </a:r>
            <a:br>
              <a:rPr lang="en-US" dirty="0"/>
            </a:br>
            <a:r>
              <a:rPr lang="en-US" dirty="0"/>
              <a:t>Campana5, Alberto Villani5, Paolo Rossi3,5, the CACTUS study team, Nils Landegren4,8,10,</a:t>
            </a:r>
            <a:br>
              <a:rPr lang="en-US" dirty="0"/>
            </a:br>
            <a:r>
              <a:rPr lang="en-US" dirty="0"/>
              <a:t>Paolo Palma2,3,10, </a:t>
            </a:r>
            <a:r>
              <a:rPr lang="en-US" dirty="0" err="1"/>
              <a:t>Petter</a:t>
            </a:r>
            <a:r>
              <a:rPr lang="en-US" dirty="0"/>
              <a:t> Brodin1 </a:t>
            </a:r>
            <a:br>
              <a:rPr lang="en-US" dirty="0"/>
            </a:br>
            <a:r>
              <a:rPr lang="en-US" sz="1200" dirty="0" err="1"/>
              <a:t>medRxiv</a:t>
            </a:r>
            <a:r>
              <a:rPr lang="en-US" sz="1200" dirty="0"/>
              <a:t> preprint </a:t>
            </a:r>
            <a:r>
              <a:rPr lang="en-US" sz="1200" dirty="0" err="1"/>
              <a:t>doi</a:t>
            </a:r>
            <a:r>
              <a:rPr lang="en-US" sz="1200" dirty="0"/>
              <a:t>: https://doi.org/10.1101/2020.07.08.20148353; this version posted August 11, 2020. </a:t>
            </a:r>
            <a:endParaRPr lang="ru-RU" sz="1200" dirty="0" smtClean="0"/>
          </a:p>
          <a:p>
            <a:r>
              <a:rPr lang="ru-RU" i="1" dirty="0"/>
              <a:t>воспалительная реакция при MIS-C отличается от цитокинового шторма тяжелого острого COVID-19, </a:t>
            </a:r>
            <a:r>
              <a:rPr lang="ru-RU" i="1" dirty="0" smtClean="0"/>
              <a:t>имеет ряд </a:t>
            </a:r>
            <a:r>
              <a:rPr lang="ru-RU" i="1" dirty="0"/>
              <a:t>общих черт с болезнью Кавасаки, но также отличается от этого состояния </a:t>
            </a:r>
            <a:r>
              <a:rPr lang="ru-RU" i="1" dirty="0" smtClean="0"/>
              <a:t>в отношении </a:t>
            </a:r>
            <a:r>
              <a:rPr lang="ru-RU" i="1" dirty="0"/>
              <a:t>Т-клеточных </a:t>
            </a:r>
            <a:r>
              <a:rPr lang="ru-RU" i="1" dirty="0" smtClean="0"/>
              <a:t>подтипов, </a:t>
            </a:r>
            <a:r>
              <a:rPr lang="ru-RU" i="1" dirty="0"/>
              <a:t>IL-17A и </a:t>
            </a:r>
            <a:r>
              <a:rPr lang="ru-RU" i="1" dirty="0" err="1"/>
              <a:t>биомаркеров</a:t>
            </a:r>
            <a:r>
              <a:rPr lang="ru-RU" i="1" dirty="0"/>
              <a:t>, связанных с повреждением артерий. Наконец, </a:t>
            </a:r>
            <a:r>
              <a:rPr lang="ru-RU" i="1" dirty="0" smtClean="0"/>
              <a:t>профиль аутоантител </a:t>
            </a:r>
            <a:r>
              <a:rPr lang="ru-RU" i="1" dirty="0"/>
              <a:t>предполагает наличие нескольких аутоантител, которые могут быть вовлечены </a:t>
            </a:r>
            <a:r>
              <a:rPr lang="ru-RU" i="1" dirty="0" smtClean="0"/>
              <a:t>в патогенез </a:t>
            </a:r>
            <a:r>
              <a:rPr lang="ru-RU" i="1" dirty="0"/>
              <a:t>МИС-С</a:t>
            </a:r>
          </a:p>
        </p:txBody>
      </p:sp>
    </p:spTree>
    <p:extLst>
      <p:ext uri="{BB962C8B-B14F-4D97-AF65-F5344CB8AC3E}">
        <p14:creationId xmlns:p14="http://schemas.microsoft.com/office/powerpoint/2010/main" val="3745308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410" name="Rectangle 2"/>
          <p:cNvSpPr>
            <a:spLocks noGrp="1" noChangeArrowheads="1"/>
          </p:cNvSpPr>
          <p:nvPr>
            <p:ph type="title"/>
          </p:nvPr>
        </p:nvSpPr>
        <p:spPr>
          <a:xfrm>
            <a:off x="30662" y="-10806"/>
            <a:ext cx="8768954" cy="1513869"/>
          </a:xfrm>
        </p:spPr>
        <p:txBody>
          <a:bodyPr/>
          <a:lstStyle/>
          <a:p>
            <a:r>
              <a:rPr lang="ru-RU" altLang="ru-RU" sz="3200" dirty="0"/>
              <a:t>Венозный тромбоз</a:t>
            </a:r>
            <a:r>
              <a:rPr lang="en-GB" altLang="ru-RU" sz="3200" dirty="0"/>
              <a:t>: </a:t>
            </a:r>
            <a:br>
              <a:rPr lang="en-GB" altLang="ru-RU" sz="3200" dirty="0"/>
            </a:br>
            <a:r>
              <a:rPr lang="ru-RU" altLang="ru-RU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Триада Вирхова – факторы риска</a:t>
            </a:r>
            <a:r>
              <a:rPr lang="en-GB" altLang="ru-RU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(1)</a:t>
            </a:r>
            <a:endParaRPr lang="en-US" altLang="ru-RU" sz="3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145411" name="Group 3"/>
          <p:cNvGrpSpPr>
            <a:grpSpLocks/>
          </p:cNvGrpSpPr>
          <p:nvPr/>
        </p:nvGrpSpPr>
        <p:grpSpPr bwMode="auto">
          <a:xfrm>
            <a:off x="4419600" y="4933950"/>
            <a:ext cx="3124200" cy="596900"/>
            <a:chOff x="1784" y="3324"/>
            <a:chExt cx="1968" cy="376"/>
          </a:xfrm>
        </p:grpSpPr>
        <p:sp>
          <p:nvSpPr>
            <p:cNvPr id="145412" name="Rectangle 4"/>
            <p:cNvSpPr>
              <a:spLocks noChangeArrowheads="1"/>
            </p:cNvSpPr>
            <p:nvPr/>
          </p:nvSpPr>
          <p:spPr bwMode="auto">
            <a:xfrm>
              <a:off x="1784" y="3324"/>
              <a:ext cx="1968" cy="376"/>
            </a:xfrm>
            <a:prstGeom prst="rect">
              <a:avLst/>
            </a:prstGeom>
            <a:solidFill>
              <a:srgbClr val="FF9933"/>
            </a:solidFill>
            <a:ln w="12700">
              <a:solidFill>
                <a:schemeClr val="tx1"/>
              </a:solidFill>
              <a:miter lim="800000"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45413" name="Text Box 5"/>
            <p:cNvSpPr txBox="1">
              <a:spLocks noChangeArrowheads="1"/>
            </p:cNvSpPr>
            <p:nvPr/>
          </p:nvSpPr>
          <p:spPr bwMode="auto">
            <a:xfrm>
              <a:off x="1845" y="3387"/>
              <a:ext cx="1846" cy="250"/>
            </a:xfrm>
            <a:prstGeom prst="rect">
              <a:avLst/>
            </a:prstGeom>
            <a:solidFill>
              <a:srgbClr val="FF993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 eaLnBrk="0" hangingPunct="0"/>
              <a:r>
                <a:rPr lang="ru-RU" altLang="ru-RU" sz="2000">
                  <a:solidFill>
                    <a:srgbClr val="333399"/>
                  </a:solidFill>
                </a:rPr>
                <a:t>Повреждение сосуда</a:t>
              </a:r>
              <a:endParaRPr lang="en-GB" altLang="ru-RU" sz="2000">
                <a:solidFill>
                  <a:srgbClr val="333399"/>
                </a:solidFill>
                <a:latin typeface="Times" panose="02020603050405020304" pitchFamily="18" charset="0"/>
              </a:endParaRPr>
            </a:p>
          </p:txBody>
        </p:sp>
      </p:grpSp>
      <p:grpSp>
        <p:nvGrpSpPr>
          <p:cNvPr id="145414" name="Group 6"/>
          <p:cNvGrpSpPr>
            <a:grpSpLocks/>
          </p:cNvGrpSpPr>
          <p:nvPr/>
        </p:nvGrpSpPr>
        <p:grpSpPr bwMode="auto">
          <a:xfrm rot="3600000">
            <a:off x="5461000" y="3092450"/>
            <a:ext cx="3124200" cy="596900"/>
            <a:chOff x="2976" y="2644"/>
            <a:chExt cx="1968" cy="376"/>
          </a:xfrm>
        </p:grpSpPr>
        <p:sp>
          <p:nvSpPr>
            <p:cNvPr id="145415" name="Rectangle 7"/>
            <p:cNvSpPr>
              <a:spLocks noChangeArrowheads="1"/>
            </p:cNvSpPr>
            <p:nvPr/>
          </p:nvSpPr>
          <p:spPr bwMode="auto">
            <a:xfrm>
              <a:off x="2976" y="2644"/>
              <a:ext cx="1968" cy="376"/>
            </a:xfrm>
            <a:prstGeom prst="rect">
              <a:avLst/>
            </a:prstGeom>
            <a:solidFill>
              <a:srgbClr val="FF9933"/>
            </a:solidFill>
            <a:ln w="12700">
              <a:solidFill>
                <a:schemeClr val="tx1"/>
              </a:solidFill>
              <a:miter lim="800000"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45416" name="Text Box 8"/>
            <p:cNvSpPr txBox="1">
              <a:spLocks noChangeArrowheads="1"/>
            </p:cNvSpPr>
            <p:nvPr/>
          </p:nvSpPr>
          <p:spPr bwMode="auto">
            <a:xfrm>
              <a:off x="3037" y="2707"/>
              <a:ext cx="1846" cy="250"/>
            </a:xfrm>
            <a:prstGeom prst="rect">
              <a:avLst/>
            </a:prstGeom>
            <a:solidFill>
              <a:srgbClr val="FF993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 eaLnBrk="0" hangingPunct="0"/>
              <a:r>
                <a:rPr lang="ru-RU" altLang="ru-RU" sz="2000">
                  <a:solidFill>
                    <a:srgbClr val="333399"/>
                  </a:solidFill>
                </a:rPr>
                <a:t>Стаз</a:t>
              </a:r>
              <a:endParaRPr lang="en-GB" altLang="ru-RU" sz="2000">
                <a:solidFill>
                  <a:srgbClr val="333399"/>
                </a:solidFill>
                <a:latin typeface="Times" panose="02020603050405020304" pitchFamily="18" charset="0"/>
              </a:endParaRPr>
            </a:p>
          </p:txBody>
        </p:sp>
      </p:grpSp>
      <p:grpSp>
        <p:nvGrpSpPr>
          <p:cNvPr id="145417" name="Group 9"/>
          <p:cNvGrpSpPr>
            <a:grpSpLocks/>
          </p:cNvGrpSpPr>
          <p:nvPr/>
        </p:nvGrpSpPr>
        <p:grpSpPr bwMode="auto">
          <a:xfrm rot="18000000">
            <a:off x="3378200" y="3105150"/>
            <a:ext cx="3124200" cy="596900"/>
            <a:chOff x="472" y="2644"/>
            <a:chExt cx="1968" cy="376"/>
          </a:xfrm>
        </p:grpSpPr>
        <p:sp>
          <p:nvSpPr>
            <p:cNvPr id="145418" name="Rectangle 10"/>
            <p:cNvSpPr>
              <a:spLocks noChangeArrowheads="1"/>
            </p:cNvSpPr>
            <p:nvPr/>
          </p:nvSpPr>
          <p:spPr bwMode="auto">
            <a:xfrm>
              <a:off x="472" y="2644"/>
              <a:ext cx="1968" cy="376"/>
            </a:xfrm>
            <a:prstGeom prst="rect">
              <a:avLst/>
            </a:prstGeom>
            <a:solidFill>
              <a:srgbClr val="FF9933"/>
            </a:solidFill>
            <a:ln w="12700">
              <a:solidFill>
                <a:schemeClr val="tx1"/>
              </a:solidFill>
              <a:miter lim="800000"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45419" name="Text Box 11"/>
            <p:cNvSpPr txBox="1">
              <a:spLocks noChangeArrowheads="1"/>
            </p:cNvSpPr>
            <p:nvPr/>
          </p:nvSpPr>
          <p:spPr bwMode="auto">
            <a:xfrm>
              <a:off x="533" y="2707"/>
              <a:ext cx="1846" cy="250"/>
            </a:xfrm>
            <a:prstGeom prst="rect">
              <a:avLst/>
            </a:prstGeom>
            <a:solidFill>
              <a:srgbClr val="FF993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 eaLnBrk="0" hangingPunct="0"/>
              <a:r>
                <a:rPr lang="ru-RU" altLang="ru-RU" sz="2000">
                  <a:solidFill>
                    <a:srgbClr val="333399"/>
                  </a:solidFill>
                </a:rPr>
                <a:t>Гиперкоагуляция</a:t>
              </a:r>
              <a:endParaRPr lang="en-GB" altLang="ru-RU" sz="2000">
                <a:solidFill>
                  <a:srgbClr val="333399"/>
                </a:solidFill>
                <a:latin typeface="Times" panose="02020603050405020304" pitchFamily="18" charset="0"/>
              </a:endParaRPr>
            </a:p>
          </p:txBody>
        </p:sp>
      </p:grpSp>
      <p:grpSp>
        <p:nvGrpSpPr>
          <p:cNvPr id="145420" name="Group 12"/>
          <p:cNvGrpSpPr>
            <a:grpSpLocks/>
          </p:cNvGrpSpPr>
          <p:nvPr/>
        </p:nvGrpSpPr>
        <p:grpSpPr bwMode="auto">
          <a:xfrm rot="3600000">
            <a:off x="5981700" y="2786063"/>
            <a:ext cx="3124200" cy="596900"/>
            <a:chOff x="2976" y="2644"/>
            <a:chExt cx="1968" cy="376"/>
          </a:xfrm>
        </p:grpSpPr>
        <p:sp>
          <p:nvSpPr>
            <p:cNvPr id="145421" name="Rectangle 13"/>
            <p:cNvSpPr>
              <a:spLocks noChangeArrowheads="1"/>
            </p:cNvSpPr>
            <p:nvPr/>
          </p:nvSpPr>
          <p:spPr bwMode="auto">
            <a:xfrm>
              <a:off x="2976" y="2644"/>
              <a:ext cx="1968" cy="376"/>
            </a:xfrm>
            <a:prstGeom prst="rect">
              <a:avLst/>
            </a:prstGeom>
            <a:solidFill>
              <a:srgbClr val="CCFF99"/>
            </a:solidFill>
            <a:ln w="12700">
              <a:solidFill>
                <a:schemeClr val="tx1"/>
              </a:solidFill>
              <a:miter lim="800000"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45422" name="Text Box 14"/>
            <p:cNvSpPr txBox="1">
              <a:spLocks noChangeArrowheads="1"/>
            </p:cNvSpPr>
            <p:nvPr/>
          </p:nvSpPr>
          <p:spPr bwMode="auto">
            <a:xfrm>
              <a:off x="3037" y="2707"/>
              <a:ext cx="1846" cy="250"/>
            </a:xfrm>
            <a:prstGeom prst="rect">
              <a:avLst/>
            </a:prstGeom>
            <a:solidFill>
              <a:srgbClr val="CCFF9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 eaLnBrk="0" hangingPunct="0"/>
              <a:r>
                <a:rPr lang="ru-RU" altLang="ru-RU" sz="2000">
                  <a:solidFill>
                    <a:srgbClr val="333399"/>
                  </a:solidFill>
                </a:rPr>
                <a:t>Приобр.</a:t>
              </a:r>
              <a:endParaRPr lang="en-GB" altLang="ru-RU" sz="2000">
                <a:solidFill>
                  <a:srgbClr val="333399"/>
                </a:solidFill>
                <a:latin typeface="Times" panose="02020603050405020304" pitchFamily="18" charset="0"/>
              </a:endParaRPr>
            </a:p>
          </p:txBody>
        </p:sp>
      </p:grpSp>
      <p:grpSp>
        <p:nvGrpSpPr>
          <p:cNvPr id="145423" name="Group 15"/>
          <p:cNvGrpSpPr>
            <a:grpSpLocks/>
          </p:cNvGrpSpPr>
          <p:nvPr/>
        </p:nvGrpSpPr>
        <p:grpSpPr bwMode="auto">
          <a:xfrm>
            <a:off x="4419600" y="5529263"/>
            <a:ext cx="3124200" cy="596900"/>
            <a:chOff x="1784" y="3324"/>
            <a:chExt cx="1968" cy="376"/>
          </a:xfrm>
        </p:grpSpPr>
        <p:sp>
          <p:nvSpPr>
            <p:cNvPr id="145424" name="Rectangle 16"/>
            <p:cNvSpPr>
              <a:spLocks noChangeArrowheads="1"/>
            </p:cNvSpPr>
            <p:nvPr/>
          </p:nvSpPr>
          <p:spPr bwMode="auto">
            <a:xfrm>
              <a:off x="1784" y="3324"/>
              <a:ext cx="1968" cy="376"/>
            </a:xfrm>
            <a:prstGeom prst="rect">
              <a:avLst/>
            </a:prstGeom>
            <a:solidFill>
              <a:srgbClr val="CCFF99"/>
            </a:solidFill>
            <a:ln w="12700">
              <a:solidFill>
                <a:schemeClr val="tx1"/>
              </a:solidFill>
              <a:miter lim="800000"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45425" name="Text Box 17"/>
            <p:cNvSpPr txBox="1">
              <a:spLocks noChangeArrowheads="1"/>
            </p:cNvSpPr>
            <p:nvPr/>
          </p:nvSpPr>
          <p:spPr bwMode="auto">
            <a:xfrm>
              <a:off x="1845" y="3387"/>
              <a:ext cx="1846" cy="250"/>
            </a:xfrm>
            <a:prstGeom prst="rect">
              <a:avLst/>
            </a:prstGeom>
            <a:solidFill>
              <a:srgbClr val="CCFF9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 eaLnBrk="0" hangingPunct="0"/>
              <a:r>
                <a:rPr lang="ru-RU" altLang="ru-RU" sz="2000">
                  <a:solidFill>
                    <a:srgbClr val="333399"/>
                  </a:solidFill>
                </a:rPr>
                <a:t>Приобретенное</a:t>
              </a:r>
              <a:endParaRPr lang="en-GB" altLang="ru-RU" sz="2000">
                <a:solidFill>
                  <a:srgbClr val="333399"/>
                </a:solidFill>
                <a:latin typeface="Times" panose="02020603050405020304" pitchFamily="18" charset="0"/>
              </a:endParaRPr>
            </a:p>
          </p:txBody>
        </p:sp>
      </p:grpSp>
      <p:grpSp>
        <p:nvGrpSpPr>
          <p:cNvPr id="145426" name="Group 18"/>
          <p:cNvGrpSpPr>
            <a:grpSpLocks/>
          </p:cNvGrpSpPr>
          <p:nvPr/>
        </p:nvGrpSpPr>
        <p:grpSpPr bwMode="auto">
          <a:xfrm rot="19869885">
            <a:off x="3649663" y="1774825"/>
            <a:ext cx="1733550" cy="596900"/>
            <a:chOff x="472" y="2644"/>
            <a:chExt cx="1968" cy="376"/>
          </a:xfrm>
        </p:grpSpPr>
        <p:sp>
          <p:nvSpPr>
            <p:cNvPr id="145427" name="Rectangle 19"/>
            <p:cNvSpPr>
              <a:spLocks noChangeArrowheads="1"/>
            </p:cNvSpPr>
            <p:nvPr/>
          </p:nvSpPr>
          <p:spPr bwMode="auto">
            <a:xfrm>
              <a:off x="472" y="2644"/>
              <a:ext cx="1968" cy="376"/>
            </a:xfrm>
            <a:prstGeom prst="rect">
              <a:avLst/>
            </a:prstGeom>
            <a:solidFill>
              <a:srgbClr val="CCFF99"/>
            </a:solidFill>
            <a:ln w="12700">
              <a:solidFill>
                <a:schemeClr val="tx1"/>
              </a:solidFill>
              <a:miter lim="800000"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45428" name="Text Box 20"/>
            <p:cNvSpPr txBox="1">
              <a:spLocks noChangeArrowheads="1"/>
            </p:cNvSpPr>
            <p:nvPr/>
          </p:nvSpPr>
          <p:spPr bwMode="auto">
            <a:xfrm>
              <a:off x="530" y="2706"/>
              <a:ext cx="1845" cy="250"/>
            </a:xfrm>
            <a:prstGeom prst="rect">
              <a:avLst/>
            </a:prstGeom>
            <a:solidFill>
              <a:srgbClr val="CCFF9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 eaLnBrk="0" hangingPunct="0"/>
              <a:r>
                <a:rPr lang="ru-RU" altLang="ru-RU" sz="2000">
                  <a:solidFill>
                    <a:srgbClr val="333399"/>
                  </a:solidFill>
                </a:rPr>
                <a:t>Приобр.</a:t>
              </a:r>
              <a:endParaRPr lang="en-GB" altLang="ru-RU" sz="2000">
                <a:solidFill>
                  <a:srgbClr val="333399"/>
                </a:solidFill>
                <a:latin typeface="Times" panose="02020603050405020304" pitchFamily="18" charset="0"/>
              </a:endParaRPr>
            </a:p>
          </p:txBody>
        </p:sp>
      </p:grpSp>
      <p:grpSp>
        <p:nvGrpSpPr>
          <p:cNvPr id="145429" name="Group 21"/>
          <p:cNvGrpSpPr>
            <a:grpSpLocks/>
          </p:cNvGrpSpPr>
          <p:nvPr/>
        </p:nvGrpSpPr>
        <p:grpSpPr bwMode="auto">
          <a:xfrm rot="16200000">
            <a:off x="2668588" y="3387725"/>
            <a:ext cx="1841500" cy="596900"/>
            <a:chOff x="472" y="2644"/>
            <a:chExt cx="1968" cy="376"/>
          </a:xfrm>
        </p:grpSpPr>
        <p:sp>
          <p:nvSpPr>
            <p:cNvPr id="145430" name="Rectangle 22"/>
            <p:cNvSpPr>
              <a:spLocks noChangeArrowheads="1"/>
            </p:cNvSpPr>
            <p:nvPr/>
          </p:nvSpPr>
          <p:spPr bwMode="auto">
            <a:xfrm>
              <a:off x="472" y="2644"/>
              <a:ext cx="1968" cy="376"/>
            </a:xfrm>
            <a:prstGeom prst="rect">
              <a:avLst/>
            </a:prstGeom>
            <a:solidFill>
              <a:srgbClr val="FF99FF"/>
            </a:solidFill>
            <a:ln w="12700">
              <a:solidFill>
                <a:schemeClr val="tx1"/>
              </a:solidFill>
              <a:miter lim="800000"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45431" name="Text Box 23"/>
            <p:cNvSpPr txBox="1">
              <a:spLocks noChangeArrowheads="1"/>
            </p:cNvSpPr>
            <p:nvPr/>
          </p:nvSpPr>
          <p:spPr bwMode="auto">
            <a:xfrm>
              <a:off x="533" y="2707"/>
              <a:ext cx="1846" cy="250"/>
            </a:xfrm>
            <a:prstGeom prst="rect">
              <a:avLst/>
            </a:prstGeom>
            <a:solidFill>
              <a:srgbClr val="FF99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 eaLnBrk="0" hangingPunct="0"/>
              <a:r>
                <a:rPr lang="ru-RU" altLang="ru-RU" sz="2000">
                  <a:solidFill>
                    <a:srgbClr val="333399"/>
                  </a:solidFill>
                </a:rPr>
                <a:t>Врожденная</a:t>
              </a:r>
              <a:endParaRPr lang="en-GB" altLang="ru-RU" sz="2000">
                <a:solidFill>
                  <a:srgbClr val="333399"/>
                </a:solidFill>
                <a:latin typeface="Times" panose="02020603050405020304" pitchFamily="18" charset="0"/>
              </a:endParaRPr>
            </a:p>
          </p:txBody>
        </p:sp>
      </p:grpSp>
      <p:sp>
        <p:nvSpPr>
          <p:cNvPr id="145432" name="Text Box 24"/>
          <p:cNvSpPr txBox="1">
            <a:spLocks noChangeArrowheads="1"/>
          </p:cNvSpPr>
          <p:nvPr/>
        </p:nvSpPr>
        <p:spPr bwMode="auto">
          <a:xfrm>
            <a:off x="5214488" y="3532189"/>
            <a:ext cx="1537600" cy="830997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rgbClr val="3366CC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none">
            <a:spAutoFit/>
          </a:bodyPr>
          <a:lstStyle/>
          <a:p>
            <a:pPr algn="ctr" eaLnBrk="0" hangingPunct="0"/>
            <a:r>
              <a:rPr lang="ru-RU" altLang="ru-RU" sz="2400" b="1" dirty="0">
                <a:solidFill>
                  <a:srgbClr val="FF0000"/>
                </a:solidFill>
              </a:rPr>
              <a:t>Венозный</a:t>
            </a:r>
            <a:endParaRPr lang="en-GB" altLang="ru-RU" sz="2400" b="1" dirty="0">
              <a:solidFill>
                <a:srgbClr val="FF0000"/>
              </a:solidFill>
            </a:endParaRPr>
          </a:p>
          <a:p>
            <a:pPr algn="ctr" eaLnBrk="0" hangingPunct="0"/>
            <a:r>
              <a:rPr lang="ru-RU" altLang="ru-RU" sz="2400" b="1" dirty="0">
                <a:solidFill>
                  <a:srgbClr val="FF0000"/>
                </a:solidFill>
              </a:rPr>
              <a:t>тромбоз</a:t>
            </a:r>
            <a:endParaRPr lang="en-GB" altLang="ru-RU" sz="2000" dirty="0">
              <a:solidFill>
                <a:srgbClr val="FF0000"/>
              </a:solidFill>
              <a:latin typeface="Times" panose="02020603050405020304" pitchFamily="18" charset="0"/>
            </a:endParaRPr>
          </a:p>
        </p:txBody>
      </p:sp>
      <p:sp>
        <p:nvSpPr>
          <p:cNvPr id="145433" name="Rectangle 25"/>
          <p:cNvSpPr>
            <a:spLocks noChangeArrowheads="1"/>
          </p:cNvSpPr>
          <p:nvPr/>
        </p:nvSpPr>
        <p:spPr bwMode="auto">
          <a:xfrm>
            <a:off x="1854201" y="6370639"/>
            <a:ext cx="8736013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r" eaLnBrk="0" hangingPunct="0"/>
            <a:r>
              <a:rPr lang="en-US" altLang="ru-RU" sz="1000" dirty="0">
                <a:latin typeface="Tahoma" panose="020B0604030504040204" pitchFamily="34" charset="0"/>
              </a:rPr>
              <a:t>Virchow R. In </a:t>
            </a:r>
            <a:r>
              <a:rPr lang="en-US" altLang="ru-RU" sz="1000" i="1" dirty="0" err="1">
                <a:latin typeface="Tahoma" panose="020B0604030504040204" pitchFamily="34" charset="0"/>
              </a:rPr>
              <a:t>Gesammelte</a:t>
            </a:r>
            <a:r>
              <a:rPr lang="en-US" altLang="ru-RU" sz="1000" i="1" dirty="0">
                <a:latin typeface="Tahoma" panose="020B0604030504040204" pitchFamily="34" charset="0"/>
              </a:rPr>
              <a:t> </a:t>
            </a:r>
            <a:r>
              <a:rPr lang="en-US" altLang="ru-RU" sz="1000" i="1" dirty="0" err="1">
                <a:latin typeface="Tahoma" panose="020B0604030504040204" pitchFamily="34" charset="0"/>
              </a:rPr>
              <a:t>Abhandlugen</a:t>
            </a:r>
            <a:r>
              <a:rPr lang="en-US" altLang="ru-RU" sz="1000" i="1" dirty="0">
                <a:latin typeface="Tahoma" panose="020B0604030504040204" pitchFamily="34" charset="0"/>
              </a:rPr>
              <a:t> </a:t>
            </a:r>
            <a:r>
              <a:rPr lang="en-US" altLang="ru-RU" sz="1000" i="1" dirty="0" err="1">
                <a:latin typeface="Tahoma" panose="020B0604030504040204" pitchFamily="34" charset="0"/>
              </a:rPr>
              <a:t>zur</a:t>
            </a:r>
            <a:r>
              <a:rPr lang="en-US" altLang="ru-RU" sz="1000" i="1" dirty="0">
                <a:latin typeface="Tahoma" panose="020B0604030504040204" pitchFamily="34" charset="0"/>
              </a:rPr>
              <a:t> </a:t>
            </a:r>
            <a:r>
              <a:rPr lang="en-US" altLang="ru-RU" sz="1000" i="1" dirty="0" err="1">
                <a:latin typeface="Tahoma" panose="020B0604030504040204" pitchFamily="34" charset="0"/>
              </a:rPr>
              <a:t>Wissenschaftlichen</a:t>
            </a:r>
            <a:r>
              <a:rPr lang="en-US" altLang="ru-RU" sz="1000" i="1" dirty="0">
                <a:latin typeface="Tahoma" panose="020B0604030504040204" pitchFamily="34" charset="0"/>
              </a:rPr>
              <a:t> </a:t>
            </a:r>
            <a:r>
              <a:rPr lang="en-US" altLang="ru-RU" sz="1000" i="1" dirty="0" err="1">
                <a:latin typeface="Tahoma" panose="020B0604030504040204" pitchFamily="34" charset="0"/>
              </a:rPr>
              <a:t>Medizin</a:t>
            </a:r>
            <a:r>
              <a:rPr lang="en-US" altLang="ru-RU" sz="1000" dirty="0">
                <a:latin typeface="Tahoma" panose="020B0604030504040204" pitchFamily="34" charset="0"/>
              </a:rPr>
              <a:t>, 1856; Frankfurt: </a:t>
            </a:r>
            <a:r>
              <a:rPr lang="en-US" altLang="ru-RU" sz="1000" dirty="0" err="1">
                <a:latin typeface="Tahoma" panose="020B0604030504040204" pitchFamily="34" charset="0"/>
              </a:rPr>
              <a:t>Staatsdruckerei</a:t>
            </a:r>
            <a:r>
              <a:rPr lang="en-US" altLang="ru-RU" sz="1000" dirty="0">
                <a:latin typeface="Tahoma" panose="020B0604030504040204" pitchFamily="34" charset="0"/>
              </a:rPr>
              <a:t>. </a:t>
            </a:r>
          </a:p>
          <a:p>
            <a:pPr algn="r" eaLnBrk="0" hangingPunct="0"/>
            <a:r>
              <a:rPr lang="en-US" altLang="ru-RU" sz="1000" dirty="0" err="1">
                <a:latin typeface="Tahoma" panose="020B0604030504040204" pitchFamily="34" charset="0"/>
              </a:rPr>
              <a:t>Rosendaal</a:t>
            </a:r>
            <a:r>
              <a:rPr lang="en-US" altLang="ru-RU" sz="1000" dirty="0">
                <a:latin typeface="Tahoma" panose="020B0604030504040204" pitchFamily="34" charset="0"/>
              </a:rPr>
              <a:t> FR. </a:t>
            </a:r>
            <a:r>
              <a:rPr lang="en-US" altLang="ru-RU" sz="1000" i="1" dirty="0">
                <a:latin typeface="Tahoma" panose="020B0604030504040204" pitchFamily="34" charset="0"/>
              </a:rPr>
              <a:t>Lancet</a:t>
            </a:r>
            <a:r>
              <a:rPr lang="en-US" altLang="ru-RU" sz="1000" dirty="0">
                <a:latin typeface="Tahoma" panose="020B0604030504040204" pitchFamily="34" charset="0"/>
              </a:rPr>
              <a:t> 1999; </a:t>
            </a:r>
            <a:r>
              <a:rPr lang="en-US" altLang="ru-RU" sz="1000" b="1" dirty="0">
                <a:latin typeface="Tahoma" panose="020B0604030504040204" pitchFamily="34" charset="0"/>
              </a:rPr>
              <a:t>353</a:t>
            </a:r>
            <a:r>
              <a:rPr lang="en-US" altLang="ru-RU" sz="1000" dirty="0">
                <a:latin typeface="Tahoma" panose="020B0604030504040204" pitchFamily="34" charset="0"/>
              </a:rPr>
              <a:t>:1167–1173</a:t>
            </a:r>
            <a:r>
              <a:rPr lang="en-US" altLang="ru-RU" sz="1000" dirty="0">
                <a:solidFill>
                  <a:srgbClr val="FFFF00"/>
                </a:solidFill>
                <a:latin typeface="Tahoma" panose="020B0604030504040204" pitchFamily="34" charset="0"/>
              </a:rPr>
              <a:t>.</a:t>
            </a:r>
          </a:p>
        </p:txBody>
      </p:sp>
      <p:sp>
        <p:nvSpPr>
          <p:cNvPr id="3" name="Багетная рамка 2"/>
          <p:cNvSpPr/>
          <p:nvPr/>
        </p:nvSpPr>
        <p:spPr>
          <a:xfrm>
            <a:off x="378148" y="2344439"/>
            <a:ext cx="2766950" cy="3817341"/>
          </a:xfrm>
          <a:prstGeom prst="bevel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прямая инвазия </a:t>
            </a:r>
            <a:r>
              <a:rPr lang="ru-RU" sz="24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эндотелиаль-ных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клеток вирусом SARS-CoV-2</a:t>
            </a:r>
          </a:p>
        </p:txBody>
      </p:sp>
      <p:sp>
        <p:nvSpPr>
          <p:cNvPr id="4" name="Стрелка вправо 3"/>
          <p:cNvSpPr/>
          <p:nvPr/>
        </p:nvSpPr>
        <p:spPr>
          <a:xfrm>
            <a:off x="2945431" y="3692217"/>
            <a:ext cx="215178" cy="22563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Багетная рамка 4"/>
          <p:cNvSpPr/>
          <p:nvPr/>
        </p:nvSpPr>
        <p:spPr>
          <a:xfrm>
            <a:off x="8799616" y="1027906"/>
            <a:ext cx="3392384" cy="4501357"/>
          </a:xfrm>
          <a:prstGeom prst="bevel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Повышение 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фибриногена</a:t>
            </a:r>
          </a:p>
          <a:p>
            <a:pPr algn="ctr"/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Повышенная активность фактора VIII </a:t>
            </a:r>
            <a:endPara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и значительное 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увеличение 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Антигена VWF</a:t>
            </a:r>
          </a:p>
          <a:p>
            <a:pPr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Небольшое снижение АТ</a:t>
            </a: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III 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 протеина С</a:t>
            </a:r>
          </a:p>
          <a:p>
            <a:pPr algn="ctr"/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высокое содержание волчаночного антикоагулянта 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71336686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620527"/>
          </a:xfrm>
        </p:spPr>
        <p:txBody>
          <a:bodyPr>
            <a:normAutofit/>
          </a:bodyPr>
          <a:lstStyle/>
          <a:p>
            <a:r>
              <a:rPr lang="ru-RU" dirty="0" smtClean="0"/>
              <a:t>Патогенез 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75013" y="985652"/>
            <a:ext cx="11507190" cy="57595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35048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2258928323"/>
              </p:ext>
            </p:extLst>
          </p:nvPr>
        </p:nvGraphicFramePr>
        <p:xfrm>
          <a:off x="800100" y="1981200"/>
          <a:ext cx="10795000" cy="40449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30662" y="-10806"/>
            <a:ext cx="11043738" cy="1852306"/>
          </a:xfrm>
        </p:spPr>
        <p:txBody>
          <a:bodyPr/>
          <a:lstStyle/>
          <a:p>
            <a:r>
              <a:rPr lang="ru-RU" dirty="0" smtClean="0"/>
              <a:t>МУЛЬТИСИСТЕМНЫЙ ВОСПАЛИТЕЛЬНЫЙ СИНДРОМ У ДЕТЕЙ С </a:t>
            </a:r>
            <a:r>
              <a:rPr lang="en-US" dirty="0" smtClean="0"/>
              <a:t>COVID-19</a:t>
            </a:r>
            <a:r>
              <a:rPr lang="ru-RU" dirty="0" smtClean="0"/>
              <a:t>: ПАТОГЕНЕЗ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283328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Патогенез </a:t>
            </a:r>
            <a:r>
              <a:rPr lang="en-US" dirty="0"/>
              <a:t>COVID-19</a:t>
            </a:r>
            <a:endParaRPr lang="ru-RU" dirty="0"/>
          </a:p>
        </p:txBody>
      </p:sp>
      <p:pic>
        <p:nvPicPr>
          <p:cNvPr id="4098" name="Picture 2" descr="https://medach.pro/uploads/image/url/4276/47-2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007" y="2593975"/>
            <a:ext cx="2407173" cy="3403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s://medach.pro/uploads/image/url/4275/0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43214" y="0"/>
            <a:ext cx="8375516" cy="6772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10997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30662" y="-10806"/>
            <a:ext cx="9367338" cy="1435845"/>
          </a:xfrm>
        </p:spPr>
        <p:txBody>
          <a:bodyPr/>
          <a:lstStyle/>
          <a:p>
            <a:r>
              <a:rPr lang="ru-RU" dirty="0" smtClean="0"/>
              <a:t>МУЛЬТИСИСТЕМНЫЙ ВОСПАЛИТЕЛЬНЫЙ СИНДРОМ У ДЕТЕЙ С </a:t>
            </a:r>
            <a:r>
              <a:rPr lang="en-US" dirty="0" smtClean="0"/>
              <a:t>COVID-19</a:t>
            </a:r>
            <a:r>
              <a:rPr lang="ru-RU" dirty="0" smtClean="0"/>
              <a:t>: ПАТОГЕНЕЗ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ru-RU" dirty="0"/>
              <a:t> </a:t>
            </a:r>
          </a:p>
        </p:txBody>
      </p:sp>
      <p:sp>
        <p:nvSpPr>
          <p:cNvPr id="4" name="Горизонтальный свиток 3"/>
          <p:cNvSpPr/>
          <p:nvPr/>
        </p:nvSpPr>
        <p:spPr>
          <a:xfrm>
            <a:off x="1520042" y="1425039"/>
            <a:ext cx="10248405" cy="5023262"/>
          </a:xfrm>
          <a:prstGeom prst="horizontalScroll">
            <a:avLst/>
          </a:prstGeom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sz="2400" dirty="0" smtClean="0"/>
              <a:t>Механизмы повреждения миокарда при MIS-C:</a:t>
            </a:r>
          </a:p>
          <a:p>
            <a:pPr algn="ctr"/>
            <a:r>
              <a:rPr lang="ru-RU" sz="2400" dirty="0" smtClean="0"/>
              <a:t>результат системного воспаления, острый вирусный миокардит, гипоксию, стрессовую </a:t>
            </a:r>
            <a:r>
              <a:rPr lang="ru-RU" sz="2400" dirty="0" err="1" smtClean="0"/>
              <a:t>кардиомиопатию</a:t>
            </a:r>
            <a:r>
              <a:rPr lang="ru-RU" sz="2400" dirty="0" smtClean="0"/>
              <a:t> и, реже, ишемию, вызванную поражением коронарной артерии (СА) </a:t>
            </a:r>
          </a:p>
          <a:p>
            <a:pPr algn="ctr"/>
            <a:r>
              <a:rPr lang="ru-RU" sz="20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Сердечная дисфункция может быть результатом сочетания этих механизмов у некоторых пациентов</a:t>
            </a:r>
            <a:endParaRPr lang="ru-RU" sz="2000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ru-RU" sz="2400" dirty="0" smtClean="0"/>
              <a:t>Результаты аутопсии были отмечены признаками миокардита, перикардита и эндокардита, характеризующихся воспалительной клеточной инфильтрацией.</a:t>
            </a:r>
          </a:p>
          <a:p>
            <a:pPr algn="ctr"/>
            <a:r>
              <a:rPr lang="ru-RU" sz="2400" dirty="0" smtClean="0"/>
              <a:t>Вирус SARS-CoV-2 был обнаружен в сердечной ткани с помощью электронной микроскопии и ПЦР.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12623159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783512059"/>
              </p:ext>
            </p:extLst>
          </p:nvPr>
        </p:nvGraphicFramePr>
        <p:xfrm>
          <a:off x="838200" y="1690688"/>
          <a:ext cx="105156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320634" y="28484"/>
            <a:ext cx="11234238" cy="1594736"/>
          </a:xfrm>
        </p:spPr>
        <p:txBody>
          <a:bodyPr/>
          <a:lstStyle/>
          <a:p>
            <a:r>
              <a:rPr lang="ru-RU" dirty="0" smtClean="0"/>
              <a:t>МУЛЬТИСИСТЕМНЫЙ ВОСПАЛИТЕЛЬНЫЙ СИНДРОМ У ДЕТЕЙ С </a:t>
            </a:r>
            <a:r>
              <a:rPr lang="en-US" dirty="0" smtClean="0"/>
              <a:t>COVID-19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320634" y="6176963"/>
            <a:ext cx="11720945" cy="6810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ru-RU" sz="1000" u="sng" dirty="0" smtClean="0">
                <a:solidFill>
                  <a:schemeClr val="tx1"/>
                </a:solidFill>
                <a:hlinkClick r:id="rId7"/>
              </a:rPr>
              <a:t>1.</a:t>
            </a:r>
            <a:r>
              <a:rPr lang="en-US" sz="1000" u="sng" dirty="0" err="1" smtClean="0">
                <a:solidFill>
                  <a:schemeClr val="tx1"/>
                </a:solidFill>
                <a:hlinkClick r:id="rId7"/>
              </a:rPr>
              <a:t>Riphagen</a:t>
            </a:r>
            <a:r>
              <a:rPr lang="en-US" sz="1000" u="sng" dirty="0" smtClean="0">
                <a:solidFill>
                  <a:schemeClr val="tx1"/>
                </a:solidFill>
                <a:hlinkClick r:id="rId7"/>
              </a:rPr>
              <a:t> </a:t>
            </a:r>
            <a:r>
              <a:rPr lang="en-US" sz="1000" u="sng" dirty="0">
                <a:solidFill>
                  <a:schemeClr val="tx1"/>
                </a:solidFill>
                <a:hlinkClick r:id="rId7"/>
              </a:rPr>
              <a:t>S, Gomez X, Gonzalez-Martinez C, et al. </a:t>
            </a:r>
            <a:r>
              <a:rPr lang="ru-RU" sz="1000" u="sng" dirty="0" err="1">
                <a:solidFill>
                  <a:schemeClr val="tx1"/>
                </a:solidFill>
                <a:hlinkClick r:id="rId7"/>
              </a:rPr>
              <a:t>Hyperinflammatory</a:t>
            </a:r>
            <a:r>
              <a:rPr lang="ru-RU" sz="1000" u="sng" dirty="0">
                <a:solidFill>
                  <a:schemeClr val="tx1"/>
                </a:solidFill>
                <a:hlinkClick r:id="rId7"/>
              </a:rPr>
              <a:t> </a:t>
            </a:r>
            <a:r>
              <a:rPr lang="ru-RU" sz="1000" u="sng" dirty="0" err="1">
                <a:solidFill>
                  <a:schemeClr val="tx1"/>
                </a:solidFill>
                <a:hlinkClick r:id="rId7"/>
              </a:rPr>
              <a:t>shock</a:t>
            </a:r>
            <a:r>
              <a:rPr lang="ru-RU" sz="1000" u="sng" dirty="0">
                <a:solidFill>
                  <a:schemeClr val="tx1"/>
                </a:solidFill>
                <a:hlinkClick r:id="rId7"/>
              </a:rPr>
              <a:t> </a:t>
            </a:r>
            <a:r>
              <a:rPr lang="ru-RU" sz="1000" u="sng" dirty="0" err="1">
                <a:solidFill>
                  <a:schemeClr val="tx1"/>
                </a:solidFill>
                <a:hlinkClick r:id="rId7"/>
              </a:rPr>
              <a:t>in</a:t>
            </a:r>
            <a:r>
              <a:rPr lang="ru-RU" sz="1000" u="sng" dirty="0">
                <a:solidFill>
                  <a:schemeClr val="tx1"/>
                </a:solidFill>
                <a:hlinkClick r:id="rId7"/>
              </a:rPr>
              <a:t> </a:t>
            </a:r>
            <a:r>
              <a:rPr lang="ru-RU" sz="1000" u="sng" dirty="0" err="1">
                <a:solidFill>
                  <a:schemeClr val="tx1"/>
                </a:solidFill>
                <a:hlinkClick r:id="rId7"/>
              </a:rPr>
              <a:t>children</a:t>
            </a:r>
            <a:r>
              <a:rPr lang="ru-RU" sz="1000" u="sng" dirty="0">
                <a:solidFill>
                  <a:schemeClr val="tx1"/>
                </a:solidFill>
                <a:hlinkClick r:id="rId7"/>
              </a:rPr>
              <a:t> </a:t>
            </a:r>
            <a:r>
              <a:rPr lang="ru-RU" sz="1000" u="sng" dirty="0" err="1">
                <a:solidFill>
                  <a:schemeClr val="tx1"/>
                </a:solidFill>
                <a:hlinkClick r:id="rId7"/>
              </a:rPr>
              <a:t>during</a:t>
            </a:r>
            <a:r>
              <a:rPr lang="ru-RU" sz="1000" u="sng" dirty="0">
                <a:solidFill>
                  <a:schemeClr val="tx1"/>
                </a:solidFill>
                <a:hlinkClick r:id="rId7"/>
              </a:rPr>
              <a:t> COVID-19 </a:t>
            </a:r>
            <a:r>
              <a:rPr lang="ru-RU" sz="1000" u="sng" dirty="0" err="1">
                <a:solidFill>
                  <a:schemeClr val="tx1"/>
                </a:solidFill>
                <a:hlinkClick r:id="rId7"/>
              </a:rPr>
              <a:t>pandemic</a:t>
            </a:r>
            <a:r>
              <a:rPr lang="ru-RU" sz="1000" u="sng" dirty="0">
                <a:solidFill>
                  <a:schemeClr val="tx1"/>
                </a:solidFill>
                <a:hlinkClick r:id="rId7"/>
              </a:rPr>
              <a:t>. </a:t>
            </a:r>
            <a:r>
              <a:rPr lang="ru-RU" sz="1000" u="sng" dirty="0" err="1">
                <a:solidFill>
                  <a:schemeClr val="tx1"/>
                </a:solidFill>
                <a:hlinkClick r:id="rId7"/>
              </a:rPr>
              <a:t>Lancet</a:t>
            </a:r>
            <a:r>
              <a:rPr lang="ru-RU" sz="1000" u="sng" dirty="0">
                <a:solidFill>
                  <a:schemeClr val="tx1"/>
                </a:solidFill>
                <a:hlinkClick r:id="rId7"/>
              </a:rPr>
              <a:t> 2020</a:t>
            </a:r>
            <a:r>
              <a:rPr lang="ru-RU" sz="1000" u="sng" dirty="0" smtClean="0">
                <a:solidFill>
                  <a:schemeClr val="tx1"/>
                </a:solidFill>
                <a:hlinkClick r:id="rId7"/>
              </a:rPr>
              <a:t>.</a:t>
            </a:r>
            <a:endParaRPr lang="ru-RU" sz="1000" u="sng" dirty="0" smtClean="0">
              <a:solidFill>
                <a:schemeClr val="tx1"/>
              </a:solidFill>
            </a:endParaRPr>
          </a:p>
          <a:p>
            <a:pPr lvl="0"/>
            <a:r>
              <a:rPr lang="ru-RU" sz="1000" dirty="0" smtClean="0">
                <a:solidFill>
                  <a:schemeClr val="tx1"/>
                </a:solidFill>
              </a:rPr>
              <a:t>2. https</a:t>
            </a:r>
            <a:r>
              <a:rPr lang="ru-RU" sz="1000" dirty="0">
                <a:solidFill>
                  <a:schemeClr val="tx1"/>
                </a:solidFill>
              </a:rPr>
              <a:t>://picsociety.uk/wp-content/uploads/2020/04/PICS-statement-re-novel-KD-C19-presentation-v2-27042020.pdf </a:t>
            </a:r>
            <a:endParaRPr lang="ru-RU" sz="1000" dirty="0" smtClean="0">
              <a:solidFill>
                <a:schemeClr val="tx1"/>
              </a:solidFill>
            </a:endParaRPr>
          </a:p>
          <a:p>
            <a:pPr lvl="0"/>
            <a:r>
              <a:rPr lang="ru-RU" sz="800" dirty="0" smtClean="0">
                <a:solidFill>
                  <a:schemeClr val="tx1"/>
                </a:solidFill>
                <a:hlinkClick r:id="rId8"/>
              </a:rPr>
              <a:t>3. </a:t>
            </a:r>
            <a:r>
              <a:rPr lang="en-US" sz="800" dirty="0" err="1" smtClean="0">
                <a:solidFill>
                  <a:schemeClr val="tx1"/>
                </a:solidFill>
                <a:hlinkClick r:id="rId8"/>
              </a:rPr>
              <a:t>Dufort</a:t>
            </a:r>
            <a:r>
              <a:rPr lang="en-US" sz="800" dirty="0" smtClean="0">
                <a:solidFill>
                  <a:schemeClr val="tx1"/>
                </a:solidFill>
                <a:hlinkClick r:id="rId8"/>
              </a:rPr>
              <a:t> </a:t>
            </a:r>
            <a:r>
              <a:rPr lang="en-US" sz="800" dirty="0">
                <a:solidFill>
                  <a:schemeClr val="tx1"/>
                </a:solidFill>
                <a:hlinkClick r:id="rId8"/>
              </a:rPr>
              <a:t>EM, </a:t>
            </a:r>
            <a:r>
              <a:rPr lang="en-US" sz="800" dirty="0" err="1">
                <a:solidFill>
                  <a:schemeClr val="tx1"/>
                </a:solidFill>
                <a:hlinkClick r:id="rId8"/>
              </a:rPr>
              <a:t>Koumans</a:t>
            </a:r>
            <a:r>
              <a:rPr lang="en-US" sz="800" dirty="0">
                <a:solidFill>
                  <a:schemeClr val="tx1"/>
                </a:solidFill>
                <a:hlinkClick r:id="rId8"/>
              </a:rPr>
              <a:t> EH, Chow EJ, et al. Multisystem Inflammatory Syndrome in Children in New York State. N </a:t>
            </a:r>
            <a:r>
              <a:rPr lang="en-US" sz="800" dirty="0" err="1">
                <a:solidFill>
                  <a:schemeClr val="tx1"/>
                </a:solidFill>
                <a:hlinkClick r:id="rId8"/>
              </a:rPr>
              <a:t>Engl</a:t>
            </a:r>
            <a:r>
              <a:rPr lang="en-US" sz="800" dirty="0">
                <a:solidFill>
                  <a:schemeClr val="tx1"/>
                </a:solidFill>
                <a:hlinkClick r:id="rId8"/>
              </a:rPr>
              <a:t> J Med 2020; 383:347.</a:t>
            </a:r>
            <a:endParaRPr lang="ru-RU" sz="800" dirty="0" smtClean="0">
              <a:solidFill>
                <a:schemeClr val="tx1"/>
              </a:solidFill>
            </a:endParaRPr>
          </a:p>
          <a:p>
            <a:pPr lvl="0"/>
            <a:endParaRPr lang="ru-RU" sz="10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78281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662" y="-10806"/>
            <a:ext cx="8009554" cy="1567598"/>
          </a:xfrm>
        </p:spPr>
        <p:txBody>
          <a:bodyPr>
            <a:normAutofit/>
          </a:bodyPr>
          <a:lstStyle/>
          <a:p>
            <a:r>
              <a:rPr lang="ru-RU" dirty="0"/>
              <a:t>Клинико-лабораторные особенности:</a:t>
            </a: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1336249448"/>
              </p:ext>
            </p:extLst>
          </p:nvPr>
        </p:nvGraphicFramePr>
        <p:xfrm>
          <a:off x="800100" y="2622550"/>
          <a:ext cx="9196388" cy="3403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6" name="Picture 2" descr="https://www.yavtope.ru/wp-content/auploads/528150/fullsize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53400" y="0"/>
            <a:ext cx="4038600" cy="2692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603159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bg1"/>
                </a:solidFill>
              </a:rPr>
              <a:t>Клинико-</a:t>
            </a:r>
            <a:r>
              <a:rPr lang="ru-RU" dirty="0" err="1" smtClean="0">
                <a:solidFill>
                  <a:schemeClr val="bg1"/>
                </a:solidFill>
              </a:rPr>
              <a:t>лаборатор</a:t>
            </a:r>
            <a:r>
              <a:rPr lang="ru-RU" dirty="0" smtClean="0">
                <a:solidFill>
                  <a:schemeClr val="bg1"/>
                </a:solidFill>
              </a:rPr>
              <a:t>-</a:t>
            </a:r>
            <a:r>
              <a:rPr lang="ru-RU" dirty="0" err="1" smtClean="0">
                <a:solidFill>
                  <a:schemeClr val="bg1"/>
                </a:solidFill>
              </a:rPr>
              <a:t>ные</a:t>
            </a:r>
            <a:r>
              <a:rPr lang="ru-RU" dirty="0" smtClean="0">
                <a:solidFill>
                  <a:schemeClr val="bg1"/>
                </a:solidFill>
              </a:rPr>
              <a:t> особенности</a:t>
            </a:r>
            <a:r>
              <a:rPr lang="ru-RU" dirty="0">
                <a:solidFill>
                  <a:schemeClr val="bg1"/>
                </a:solidFill>
              </a:rPr>
              <a:t>:</a:t>
            </a:r>
          </a:p>
        </p:txBody>
      </p:sp>
      <p:sp>
        <p:nvSpPr>
          <p:cNvPr id="8" name="Текст 7"/>
          <p:cNvSpPr>
            <a:spLocks noGrp="1"/>
          </p:cNvSpPr>
          <p:nvPr>
            <p:ph type="body" sz="quarter" idx="18"/>
          </p:nvPr>
        </p:nvSpPr>
        <p:spPr>
          <a:xfrm>
            <a:off x="2298700" y="2697163"/>
            <a:ext cx="2132108" cy="320675"/>
          </a:xfrm>
        </p:spPr>
        <p:txBody>
          <a:bodyPr>
            <a:normAutofit lnSpcReduction="10000"/>
          </a:bodyPr>
          <a:lstStyle/>
          <a:p>
            <a:r>
              <a:rPr lang="ru-RU" sz="1800" dirty="0"/>
              <a:t>Боль в животе</a:t>
            </a:r>
          </a:p>
        </p:txBody>
      </p:sp>
      <p:sp>
        <p:nvSpPr>
          <p:cNvPr id="10" name="Текст 9"/>
          <p:cNvSpPr>
            <a:spLocks noGrp="1"/>
          </p:cNvSpPr>
          <p:nvPr>
            <p:ph type="body" sz="quarter" idx="20"/>
          </p:nvPr>
        </p:nvSpPr>
        <p:spPr/>
        <p:txBody>
          <a:bodyPr>
            <a:normAutofit fontScale="92500"/>
          </a:bodyPr>
          <a:lstStyle/>
          <a:p>
            <a:r>
              <a:rPr lang="ru-RU" dirty="0"/>
              <a:t>Конъюнктивит</a:t>
            </a:r>
          </a:p>
        </p:txBody>
      </p:sp>
      <p:sp>
        <p:nvSpPr>
          <p:cNvPr id="11" name="Текст 10"/>
          <p:cNvSpPr>
            <a:spLocks noGrp="1"/>
          </p:cNvSpPr>
          <p:nvPr>
            <p:ph type="body" sz="quarter" idx="21"/>
          </p:nvPr>
        </p:nvSpPr>
        <p:spPr/>
        <p:txBody>
          <a:bodyPr>
            <a:normAutofit lnSpcReduction="10000"/>
          </a:bodyPr>
          <a:lstStyle/>
          <a:p>
            <a:r>
              <a:rPr lang="ru-RU" sz="1800" dirty="0"/>
              <a:t>Диарея</a:t>
            </a:r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22"/>
          </p:nvPr>
        </p:nvSpPr>
        <p:spPr/>
        <p:txBody>
          <a:bodyPr>
            <a:normAutofit lnSpcReduction="10000"/>
          </a:bodyPr>
          <a:lstStyle/>
          <a:p>
            <a:r>
              <a:rPr lang="ru-RU" sz="1800" dirty="0"/>
              <a:t>Кашель</a:t>
            </a:r>
          </a:p>
        </p:txBody>
      </p:sp>
      <p:pic>
        <p:nvPicPr>
          <p:cNvPr id="1026" name="Picture 2" descr="https://zdorovovsegda.ru/wp-content/uploads/2019/04/Rebenok-appendicit.jpg"/>
          <p:cNvPicPr>
            <a:picLocks noGrp="1" noChangeAspect="1" noChangeArrowheads="1"/>
          </p:cNvPicPr>
          <p:nvPr>
            <p:ph type="pic"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02" r="10602"/>
          <a:stretch>
            <a:fillRect/>
          </a:stretch>
        </p:blipFill>
        <p:spPr bwMode="auto">
          <a:xfrm>
            <a:off x="2132390" y="81835"/>
            <a:ext cx="2546350" cy="2117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Текст 12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ru-RU" dirty="0" smtClean="0"/>
              <a:t>спутанность</a:t>
            </a:r>
            <a:endParaRPr lang="ru-RU" dirty="0"/>
          </a:p>
        </p:txBody>
      </p:sp>
      <p:pic>
        <p:nvPicPr>
          <p:cNvPr id="1030" name="Picture 6" descr="https://medaboutme.ru/upload/medialibrary/6dd/shutterstock_1023137149.jpg"/>
          <p:cNvPicPr>
            <a:picLocks noGrp="1" noChangeAspect="1" noChangeArrowheads="1"/>
          </p:cNvPicPr>
          <p:nvPr>
            <p:ph type="pic" sz="quarter" idx="1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165" r="11165"/>
          <a:stretch>
            <a:fillRect/>
          </a:stretch>
        </p:blipFill>
        <p:spPr bwMode="auto">
          <a:xfrm>
            <a:off x="4678363" y="1779588"/>
            <a:ext cx="2787650" cy="2476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2"/>
          <p:cNvPicPr>
            <a:picLocks noGrp="1" noChangeAspect="1"/>
          </p:cNvPicPr>
          <p:nvPr>
            <p:ph type="pic" sz="quarter" idx="17"/>
          </p:nvPr>
        </p:nvPicPr>
        <p:blipFill>
          <a:blip r:embed="rId4"/>
          <a:srcRect l="12039" r="12039"/>
          <a:stretch>
            <a:fillRect/>
          </a:stretch>
        </p:blipFill>
        <p:spPr>
          <a:xfrm>
            <a:off x="7653242" y="772281"/>
            <a:ext cx="3881839" cy="2851475"/>
          </a:xfrm>
          <a:prstGeom prst="rect">
            <a:avLst/>
          </a:prstGeom>
        </p:spPr>
      </p:pic>
      <p:pic>
        <p:nvPicPr>
          <p:cNvPr id="1032" name="Picture 8" descr="https://i2.wp.com/mjusli.ru/wp-content/uploads/2015/08/kashel_5.jpg"/>
          <p:cNvPicPr>
            <a:picLocks noGrp="1" noChangeAspect="1" noChangeArrowheads="1"/>
          </p:cNvPicPr>
          <p:nvPr>
            <p:ph type="pic" sz="quarter" idx="15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044" b="8044"/>
          <a:stretch>
            <a:fillRect/>
          </a:stretch>
        </p:blipFill>
        <p:spPr bwMode="auto"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https://cdn.steemitimages.com/DQmRNPXt2qdoCdeP3WEdNrnHhAsxS5WfieBfyYo1sfzJR4W/ip11.jpg"/>
          <p:cNvPicPr>
            <a:picLocks noGrp="1" noChangeAspect="1" noChangeArrowheads="1"/>
          </p:cNvPicPr>
          <p:nvPr>
            <p:ph type="pic" sz="quarter" idx="16"/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55" r="5955"/>
          <a:stretch>
            <a:fillRect/>
          </a:stretch>
        </p:blipFill>
        <p:spPr bwMode="auto"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22836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chemeClr val="bg1"/>
                </a:solidFill>
              </a:rPr>
              <a:t>Клинико-</a:t>
            </a:r>
            <a:r>
              <a:rPr lang="ru-RU" dirty="0" err="1">
                <a:solidFill>
                  <a:schemeClr val="bg1"/>
                </a:solidFill>
              </a:rPr>
              <a:t>лаборатор</a:t>
            </a:r>
            <a:r>
              <a:rPr lang="ru-RU" dirty="0">
                <a:solidFill>
                  <a:schemeClr val="bg1"/>
                </a:solidFill>
              </a:rPr>
              <a:t>-</a:t>
            </a:r>
            <a:r>
              <a:rPr lang="ru-RU" dirty="0" err="1">
                <a:solidFill>
                  <a:schemeClr val="bg1"/>
                </a:solidFill>
              </a:rPr>
              <a:t>ные</a:t>
            </a:r>
            <a:r>
              <a:rPr lang="ru-RU" dirty="0">
                <a:solidFill>
                  <a:schemeClr val="bg1"/>
                </a:solidFill>
              </a:rPr>
              <a:t> </a:t>
            </a:r>
            <a:r>
              <a:rPr lang="ru-RU" dirty="0" smtClean="0">
                <a:solidFill>
                  <a:schemeClr val="bg1"/>
                </a:solidFill>
              </a:rPr>
              <a:t>особенности</a:t>
            </a:r>
            <a:r>
              <a:rPr lang="ru-RU" dirty="0">
                <a:solidFill>
                  <a:schemeClr val="bg1"/>
                </a:solidFill>
              </a:rPr>
              <a:t>:</a:t>
            </a:r>
          </a:p>
        </p:txBody>
      </p:sp>
      <p:sp>
        <p:nvSpPr>
          <p:cNvPr id="8" name="Текст 7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ru-RU" dirty="0"/>
              <a:t>Головная боль</a:t>
            </a:r>
          </a:p>
        </p:txBody>
      </p:sp>
      <p:sp>
        <p:nvSpPr>
          <p:cNvPr id="9" name="Текст 8"/>
          <p:cNvSpPr>
            <a:spLocks noGrp="1"/>
          </p:cNvSpPr>
          <p:nvPr>
            <p:ph type="body" sz="quarter" idx="19"/>
          </p:nvPr>
        </p:nvSpPr>
        <p:spPr>
          <a:xfrm>
            <a:off x="4960128" y="4227810"/>
            <a:ext cx="1912429" cy="320675"/>
          </a:xfrm>
        </p:spPr>
        <p:txBody>
          <a:bodyPr/>
          <a:lstStyle/>
          <a:p>
            <a:r>
              <a:rPr lang="ru-RU" dirty="0" err="1"/>
              <a:t>Лимфаденопатия</a:t>
            </a:r>
            <a:endParaRPr lang="ru-RU" dirty="0"/>
          </a:p>
        </p:txBody>
      </p:sp>
      <p:sp>
        <p:nvSpPr>
          <p:cNvPr id="10" name="Текст 9"/>
          <p:cNvSpPr>
            <a:spLocks noGrp="1"/>
          </p:cNvSpPr>
          <p:nvPr>
            <p:ph type="body" sz="quarter" idx="20"/>
          </p:nvPr>
        </p:nvSpPr>
        <p:spPr>
          <a:xfrm>
            <a:off x="7521862" y="3760414"/>
            <a:ext cx="1634838" cy="788071"/>
          </a:xfrm>
        </p:spPr>
        <p:txBody>
          <a:bodyPr/>
          <a:lstStyle/>
          <a:p>
            <a:r>
              <a:rPr lang="ru-RU" dirty="0"/>
              <a:t>Изменения слизистой оболочки</a:t>
            </a:r>
          </a:p>
        </p:txBody>
      </p:sp>
      <p:sp>
        <p:nvSpPr>
          <p:cNvPr id="11" name="Текст 10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r>
              <a:rPr lang="ru-RU" dirty="0"/>
              <a:t>Сыпь</a:t>
            </a:r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lang="ru-RU" dirty="0"/>
              <a:t>Отек шеи</a:t>
            </a:r>
          </a:p>
        </p:txBody>
      </p:sp>
      <p:pic>
        <p:nvPicPr>
          <p:cNvPr id="2050" name="Picture 2" descr="https://chicagohealthonline.com/wp-content/uploads/2019/04/20190320msphp-a.jpg"/>
          <p:cNvPicPr>
            <a:picLocks noGrp="1" noChangeAspect="1" noChangeArrowheads="1"/>
          </p:cNvPicPr>
          <p:nvPr>
            <p:ph type="pic"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391" r="12391"/>
          <a:stretch>
            <a:fillRect/>
          </a:stretch>
        </p:blipFill>
        <p:spPr bwMode="auto"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s://cf2.ppt-online.org/files2/slide/w/wfIV8QvXchPRJASWLB7omd0zkejGyNYH16tqgrCaxZ/slide-117.jpg"/>
          <p:cNvPicPr>
            <a:picLocks noGrp="1" noChangeAspect="1" noChangeArrowheads="1"/>
          </p:cNvPicPr>
          <p:nvPr>
            <p:ph type="pic" sz="quarter" idx="1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70" r="7870"/>
          <a:stretch>
            <a:fillRect/>
          </a:stretch>
        </p:blipFill>
        <p:spPr bwMode="auto"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https://dentconsult.ru/wp-content/uploads/2018/05/gingivit-u-rebenka.jpg"/>
          <p:cNvPicPr>
            <a:picLocks noGrp="1" noChangeAspect="1" noChangeArrowheads="1"/>
          </p:cNvPicPr>
          <p:nvPr>
            <p:ph type="pic" sz="quarter" idx="17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89" r="7989"/>
          <a:stretch>
            <a:fillRect/>
          </a:stretch>
        </p:blipFill>
        <p:spPr bwMode="auto"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https://myslide.ru/documents_3/ac95cc8f3fa59c34aace0f7db156360d/img12.jpg"/>
          <p:cNvPicPr>
            <a:picLocks noGrp="1" noChangeAspect="1" noChangeArrowheads="1"/>
          </p:cNvPicPr>
          <p:nvPr>
            <p:ph type="pic" sz="quarter" idx="15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044" b="8044"/>
          <a:stretch>
            <a:fillRect/>
          </a:stretch>
        </p:blipFill>
        <p:spPr bwMode="auto"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Объект 3"/>
          <p:cNvPicPr>
            <a:picLocks noGrp="1" noChangeAspect="1"/>
          </p:cNvPicPr>
          <p:nvPr>
            <p:ph type="pic" sz="quarter" idx="16"/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505" b="22505"/>
          <a:stretch>
            <a:fillRect/>
          </a:stretch>
        </p:blipFill>
        <p:spPr>
          <a:xfrm>
            <a:off x="9291638" y="3670300"/>
            <a:ext cx="2725737" cy="2001838"/>
          </a:xfrm>
        </p:spPr>
      </p:pic>
    </p:spTree>
    <p:extLst>
      <p:ext uri="{BB962C8B-B14F-4D97-AF65-F5344CB8AC3E}">
        <p14:creationId xmlns:p14="http://schemas.microsoft.com/office/powerpoint/2010/main" val="3203491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Выноска со стрелкой вниз 3"/>
          <p:cNvSpPr/>
          <p:nvPr/>
        </p:nvSpPr>
        <p:spPr>
          <a:xfrm>
            <a:off x="838200" y="1825625"/>
            <a:ext cx="10515600" cy="4563300"/>
          </a:xfrm>
          <a:prstGeom prst="downArrowCallou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 err="1"/>
              <a:t>Нейрокогнитивные</a:t>
            </a:r>
            <a:r>
              <a:rPr lang="ru-RU" sz="2400" dirty="0"/>
              <a:t> симптомы являются общими и могут включать головную боль, вялость, спутанность сознания или раздражительность</a:t>
            </a:r>
            <a:r>
              <a:rPr lang="ru-RU" sz="2400" dirty="0" smtClean="0"/>
              <a:t>.</a:t>
            </a:r>
          </a:p>
          <a:p>
            <a:pPr algn="ctr"/>
            <a:r>
              <a:rPr lang="ru-RU" sz="2400" dirty="0" smtClean="0"/>
              <a:t>Редко наблюдаются </a:t>
            </a:r>
            <a:r>
              <a:rPr lang="ru-RU" sz="2400" dirty="0"/>
              <a:t>более тяжелые неврологические проявления, включая </a:t>
            </a:r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энцефалопатию, судороги, кому, </a:t>
            </a:r>
            <a:r>
              <a:rPr lang="ru-RU" sz="24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менингоэнцефалит</a:t>
            </a:r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мышечную слабость, признаки поражения ствола головного мозга и/или мозжечка</a:t>
            </a:r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30662" y="-10806"/>
            <a:ext cx="10281738" cy="1567598"/>
          </a:xfrm>
        </p:spPr>
        <p:txBody>
          <a:bodyPr/>
          <a:lstStyle/>
          <a:p>
            <a:r>
              <a:rPr lang="ru-RU" dirty="0" smtClean="0"/>
              <a:t>МУЛЬТИСИСТЕМНЫЙ ВОСПАЛИТЕЛЬНЫЙ СИНДРОМ У ДЕТЕЙ С </a:t>
            </a:r>
            <a:r>
              <a:rPr lang="en-US" dirty="0" smtClean="0"/>
              <a:t>COVID-19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427512" y="6424551"/>
            <a:ext cx="11764488" cy="433449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000" u="sng" dirty="0" smtClean="0">
                <a:hlinkClick r:id="rId2"/>
              </a:rPr>
              <a:t>1. </a:t>
            </a:r>
            <a:r>
              <a:rPr lang="ru-RU" sz="1000" u="sng" dirty="0" err="1" smtClean="0">
                <a:hlinkClick r:id="rId2"/>
              </a:rPr>
              <a:t>Feldstein</a:t>
            </a:r>
            <a:r>
              <a:rPr lang="ru-RU" sz="1000" u="sng" dirty="0" smtClean="0">
                <a:hlinkClick r:id="rId2"/>
              </a:rPr>
              <a:t> </a:t>
            </a:r>
            <a:r>
              <a:rPr lang="ru-RU" sz="1000" u="sng" dirty="0">
                <a:hlinkClick r:id="rId2"/>
              </a:rPr>
              <a:t>LR, </a:t>
            </a:r>
            <a:r>
              <a:rPr lang="ru-RU" sz="1000" u="sng" dirty="0" err="1">
                <a:hlinkClick r:id="rId2"/>
              </a:rPr>
              <a:t>Rose</a:t>
            </a:r>
            <a:r>
              <a:rPr lang="ru-RU" sz="1000" u="sng" dirty="0">
                <a:hlinkClick r:id="rId2"/>
              </a:rPr>
              <a:t> EB, </a:t>
            </a:r>
            <a:r>
              <a:rPr lang="ru-RU" sz="1000" u="sng" dirty="0" err="1">
                <a:hlinkClick r:id="rId2"/>
              </a:rPr>
              <a:t>Horwitz</a:t>
            </a:r>
            <a:r>
              <a:rPr lang="ru-RU" sz="1000" u="sng" dirty="0">
                <a:hlinkClick r:id="rId2"/>
              </a:rPr>
              <a:t> SM и др. Мультисистемный воспалительный синдром у детей и подростков США. N </a:t>
            </a:r>
            <a:r>
              <a:rPr lang="ru-RU" sz="1000" u="sng" dirty="0" err="1">
                <a:hlinkClick r:id="rId2"/>
              </a:rPr>
              <a:t>Engl</a:t>
            </a:r>
            <a:r>
              <a:rPr lang="ru-RU" sz="1000" u="sng" dirty="0">
                <a:hlinkClick r:id="rId2"/>
              </a:rPr>
              <a:t> J </a:t>
            </a:r>
            <a:r>
              <a:rPr lang="ru-RU" sz="1000" u="sng" dirty="0" err="1">
                <a:hlinkClick r:id="rId2"/>
              </a:rPr>
              <a:t>Med</a:t>
            </a:r>
            <a:r>
              <a:rPr lang="ru-RU" sz="1000" u="sng" dirty="0">
                <a:hlinkClick r:id="rId2"/>
              </a:rPr>
              <a:t> 2020; 383: 334.</a:t>
            </a:r>
            <a:endParaRPr lang="ru-RU" sz="1000" dirty="0"/>
          </a:p>
        </p:txBody>
      </p:sp>
    </p:spTree>
    <p:extLst>
      <p:ext uri="{BB962C8B-B14F-4D97-AF65-F5344CB8AC3E}">
        <p14:creationId xmlns:p14="http://schemas.microsoft.com/office/powerpoint/2010/main" val="20358234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chemeClr val="bg1"/>
                </a:solidFill>
              </a:rPr>
              <a:t>Клинико-</a:t>
            </a:r>
            <a:r>
              <a:rPr lang="ru-RU" dirty="0" err="1">
                <a:solidFill>
                  <a:schemeClr val="bg1"/>
                </a:solidFill>
              </a:rPr>
              <a:t>лаборатор</a:t>
            </a:r>
            <a:r>
              <a:rPr lang="ru-RU" dirty="0">
                <a:solidFill>
                  <a:schemeClr val="bg1"/>
                </a:solidFill>
              </a:rPr>
              <a:t>-</a:t>
            </a:r>
            <a:r>
              <a:rPr lang="ru-RU" dirty="0" err="1">
                <a:solidFill>
                  <a:schemeClr val="bg1"/>
                </a:solidFill>
              </a:rPr>
              <a:t>ные</a:t>
            </a:r>
            <a:r>
              <a:rPr lang="ru-RU" dirty="0">
                <a:solidFill>
                  <a:schemeClr val="bg1"/>
                </a:solidFill>
              </a:rPr>
              <a:t> </a:t>
            </a:r>
            <a:r>
              <a:rPr lang="ru-RU" dirty="0" smtClean="0">
                <a:solidFill>
                  <a:schemeClr val="bg1"/>
                </a:solidFill>
              </a:rPr>
              <a:t>особенности</a:t>
            </a:r>
            <a:r>
              <a:rPr lang="ru-RU" dirty="0">
                <a:solidFill>
                  <a:schemeClr val="bg1"/>
                </a:solidFill>
              </a:rPr>
              <a:t>:</a:t>
            </a:r>
          </a:p>
        </p:txBody>
      </p:sp>
      <p:sp>
        <p:nvSpPr>
          <p:cNvPr id="8" name="Текст 7"/>
          <p:cNvSpPr>
            <a:spLocks noGrp="1"/>
          </p:cNvSpPr>
          <p:nvPr>
            <p:ph type="body" sz="quarter" idx="18"/>
          </p:nvPr>
        </p:nvSpPr>
        <p:spPr>
          <a:xfrm>
            <a:off x="1206500" y="2697163"/>
            <a:ext cx="3224308" cy="320675"/>
          </a:xfrm>
        </p:spPr>
        <p:txBody>
          <a:bodyPr>
            <a:normAutofit lnSpcReduction="10000"/>
          </a:bodyPr>
          <a:lstStyle/>
          <a:p>
            <a:r>
              <a:rPr lang="ru-RU" sz="1800" dirty="0"/>
              <a:t>Респираторные симптомы</a:t>
            </a:r>
          </a:p>
        </p:txBody>
      </p:sp>
      <p:sp>
        <p:nvSpPr>
          <p:cNvPr id="9" name="Текст 8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ru-RU" dirty="0"/>
              <a:t>Боль в горле</a:t>
            </a:r>
          </a:p>
        </p:txBody>
      </p:sp>
      <p:sp>
        <p:nvSpPr>
          <p:cNvPr id="10" name="Текст 9"/>
          <p:cNvSpPr>
            <a:spLocks noGrp="1"/>
          </p:cNvSpPr>
          <p:nvPr>
            <p:ph type="body" sz="quarter" idx="20"/>
          </p:nvPr>
        </p:nvSpPr>
        <p:spPr>
          <a:xfrm>
            <a:off x="7465922" y="76685"/>
            <a:ext cx="2592477" cy="542226"/>
          </a:xfrm>
        </p:spPr>
        <p:txBody>
          <a:bodyPr/>
          <a:lstStyle/>
          <a:p>
            <a:r>
              <a:rPr lang="ru-RU" dirty="0">
                <a:solidFill>
                  <a:schemeClr val="bg1"/>
                </a:solidFill>
              </a:rPr>
              <a:t>Опухшие руки и ноги</a:t>
            </a:r>
          </a:p>
        </p:txBody>
      </p:sp>
      <p:sp>
        <p:nvSpPr>
          <p:cNvPr id="11" name="Текст 10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r>
              <a:rPr lang="ru-RU" dirty="0"/>
              <a:t>Обморок</a:t>
            </a:r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lang="ru-RU" dirty="0"/>
              <a:t>Рвота</a:t>
            </a:r>
          </a:p>
          <a:p>
            <a:endParaRPr lang="ru-RU" dirty="0"/>
          </a:p>
        </p:txBody>
      </p:sp>
      <p:pic>
        <p:nvPicPr>
          <p:cNvPr id="3076" name="Picture 4" descr="https://www.piluli.kharkov.ua/sites/default/files/content_images/52926431.jpg"/>
          <p:cNvPicPr>
            <a:picLocks noGrp="1" noChangeAspect="1" noChangeArrowheads="1"/>
          </p:cNvPicPr>
          <p:nvPr>
            <p:ph type="pic"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54" r="5754"/>
          <a:stretch>
            <a:fillRect/>
          </a:stretch>
        </p:blipFill>
        <p:spPr bwMode="auto"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s://bezsoski.ru/wp-content/uploads/2018/01/%D1%87%D0%B5%D0%BC-%D0%BF%D0%BE%D0%BB%D0%BE%D1%81%D0%BA%D0%B0%D1%82%D1%8C-%D0%B3%D0%BE%D1%80%D0%BB%D0%BE-%D1%80%D0%B5%D0%B1%D0%B5%D0%BD%D0%BA%D1%83-%D0%BF%D1%80%D0%B8-%D0%B0%D0%BD%D0%B3%D0%B8%D0%BD%D0%B5.jpg"/>
          <p:cNvPicPr>
            <a:picLocks noGrp="1" noChangeAspect="1" noChangeArrowheads="1"/>
          </p:cNvPicPr>
          <p:nvPr>
            <p:ph type="pic" sz="quarter" idx="1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03" r="12503"/>
          <a:stretch>
            <a:fillRect/>
          </a:stretch>
        </p:blipFill>
        <p:spPr bwMode="auto"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2"/>
          <p:cNvPicPr>
            <a:picLocks noGrp="1" noChangeAspect="1"/>
          </p:cNvPicPr>
          <p:nvPr>
            <p:ph type="pic" sz="quarter" idx="17"/>
          </p:nvPr>
        </p:nvPicPr>
        <p:blipFill>
          <a:blip r:embed="rId4"/>
          <a:srcRect t="11360" b="11360"/>
          <a:stretch>
            <a:fillRect/>
          </a:stretch>
        </p:blipFill>
        <p:spPr>
          <a:prstGeom prst="rect">
            <a:avLst/>
          </a:prstGeom>
        </p:spPr>
      </p:pic>
      <p:pic>
        <p:nvPicPr>
          <p:cNvPr id="3080" name="Picture 8" descr="https://aptekatamara.ru/wp-content/uploads/plohoj-appetit-u-rebenka-6-let-prichiny.jpg"/>
          <p:cNvPicPr>
            <a:picLocks noGrp="1" noChangeAspect="1" noChangeArrowheads="1"/>
          </p:cNvPicPr>
          <p:nvPr>
            <p:ph type="pic" sz="quarter" idx="16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88" r="4588"/>
          <a:stretch>
            <a:fillRect/>
          </a:stretch>
        </p:blipFill>
        <p:spPr bwMode="auto">
          <a:xfrm>
            <a:off x="8694738" y="3546475"/>
            <a:ext cx="2727325" cy="2003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2" name="Picture 10" descr="https://lechenie-simptomy.ru/wp-content/uploads/2017/05/rvota-u-rebenka.jpg"/>
          <p:cNvPicPr>
            <a:picLocks noGrp="1" noChangeAspect="1" noChangeArrowheads="1"/>
          </p:cNvPicPr>
          <p:nvPr>
            <p:ph type="pic" sz="quarter" idx="15"/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47" b="5047"/>
          <a:stretch>
            <a:fillRect/>
          </a:stretch>
        </p:blipFill>
        <p:spPr bwMode="auto"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364871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bg1"/>
                </a:solidFill>
              </a:rPr>
              <a:t>Томография и ЭКГ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sz="quarter" idx="13"/>
          </p:nvPr>
        </p:nvSpPr>
        <p:spPr>
          <a:xfrm>
            <a:off x="2672886" y="578767"/>
            <a:ext cx="2546068" cy="2118396"/>
          </a:xfrm>
        </p:spPr>
      </p:sp>
      <p:sp>
        <p:nvSpPr>
          <p:cNvPr id="4" name="Рисунок 3"/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6" name="Рисунок 5"/>
          <p:cNvSpPr>
            <a:spLocks noGrp="1"/>
          </p:cNvSpPr>
          <p:nvPr>
            <p:ph type="pic" sz="quarter" idx="16"/>
          </p:nvPr>
        </p:nvSpPr>
        <p:spPr/>
      </p:sp>
      <p:sp>
        <p:nvSpPr>
          <p:cNvPr id="7" name="Рисунок 6"/>
          <p:cNvSpPr>
            <a:spLocks noGrp="1"/>
          </p:cNvSpPr>
          <p:nvPr>
            <p:ph type="pic" sz="quarter" idx="17"/>
          </p:nvPr>
        </p:nvSpPr>
        <p:spPr/>
      </p:sp>
      <p:sp>
        <p:nvSpPr>
          <p:cNvPr id="8" name="Текст 7"/>
          <p:cNvSpPr>
            <a:spLocks noGrp="1"/>
          </p:cNvSpPr>
          <p:nvPr>
            <p:ph type="body" sz="quarter" idx="18"/>
          </p:nvPr>
        </p:nvSpPr>
        <p:spPr>
          <a:xfrm>
            <a:off x="3149600" y="190501"/>
            <a:ext cx="1281208" cy="290713"/>
          </a:xfrm>
          <a:solidFill>
            <a:schemeClr val="bg1"/>
          </a:solidFill>
          <a:ln>
            <a:solidFill>
              <a:schemeClr val="accent1"/>
            </a:solidFill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>
            <a:normAutofit lnSpcReduction="10000"/>
          </a:bodyPr>
          <a:lstStyle/>
          <a:p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Эхо и ЭКГ </a:t>
            </a:r>
            <a:r>
              <a:rPr lang="ru-RU" dirty="0"/>
              <a:t>–</a:t>
            </a:r>
          </a:p>
        </p:txBody>
      </p:sp>
      <p:sp>
        <p:nvSpPr>
          <p:cNvPr id="9" name="Текст 8"/>
          <p:cNvSpPr>
            <a:spLocks noGrp="1"/>
          </p:cNvSpPr>
          <p:nvPr>
            <p:ph type="body" sz="quarter" idx="19"/>
          </p:nvPr>
        </p:nvSpPr>
        <p:spPr>
          <a:xfrm>
            <a:off x="4978400" y="4227810"/>
            <a:ext cx="1894157" cy="320675"/>
          </a:xfrm>
          <a:ln>
            <a:solidFill>
              <a:schemeClr val="accent1"/>
            </a:solidFill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/>
          <a:lstStyle/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рентгенография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Текст 9"/>
          <p:cNvSpPr>
            <a:spLocks noGrp="1"/>
          </p:cNvSpPr>
          <p:nvPr>
            <p:ph type="body" sz="quarter" idx="20"/>
          </p:nvPr>
        </p:nvSpPr>
        <p:spPr>
          <a:ln>
            <a:solidFill>
              <a:schemeClr val="accent1"/>
            </a:solidFill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/>
          <a:lstStyle/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УЗИ ОБП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Текст 10"/>
          <p:cNvSpPr>
            <a:spLocks noGrp="1"/>
          </p:cNvSpPr>
          <p:nvPr>
            <p:ph type="body" sz="quarter" idx="21"/>
          </p:nvPr>
        </p:nvSpPr>
        <p:spPr>
          <a:ln>
            <a:solidFill>
              <a:schemeClr val="accent1"/>
            </a:solidFill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/>
          <a:lstStyle/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КТГ ОГ 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Овал 12"/>
          <p:cNvSpPr/>
          <p:nvPr/>
        </p:nvSpPr>
        <p:spPr>
          <a:xfrm>
            <a:off x="2247900" y="562004"/>
            <a:ext cx="2971053" cy="2054369"/>
          </a:xfrm>
          <a:prstGeom prst="ellips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миокардит, вальвулит</a:t>
            </a:r>
            <a:r>
              <a:rPr lang="ru-RU" dirty="0"/>
              <a:t>, перикардиальный </a:t>
            </a:r>
            <a:r>
              <a:rPr lang="ru-RU" dirty="0" smtClean="0"/>
              <a:t>выпот, дилатация </a:t>
            </a:r>
            <a:r>
              <a:rPr lang="ru-RU" dirty="0"/>
              <a:t>коронарных артерий</a:t>
            </a:r>
          </a:p>
        </p:txBody>
      </p:sp>
      <p:sp>
        <p:nvSpPr>
          <p:cNvPr id="14" name="Овал 13"/>
          <p:cNvSpPr/>
          <p:nvPr/>
        </p:nvSpPr>
        <p:spPr>
          <a:xfrm>
            <a:off x="4635048" y="1770930"/>
            <a:ext cx="2787182" cy="2402909"/>
          </a:xfrm>
          <a:prstGeom prst="ellips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/>
              <a:t>неоднородные симметричные инфильтраты</a:t>
            </a:r>
            <a:r>
              <a:rPr lang="ru-RU" dirty="0" smtClean="0"/>
              <a:t>, плевральный </a:t>
            </a:r>
            <a:r>
              <a:rPr lang="ru-RU" dirty="0"/>
              <a:t>выпот</a:t>
            </a:r>
          </a:p>
        </p:txBody>
      </p:sp>
      <p:sp>
        <p:nvSpPr>
          <p:cNvPr id="15" name="Овал 14"/>
          <p:cNvSpPr/>
          <p:nvPr/>
        </p:nvSpPr>
        <p:spPr>
          <a:xfrm>
            <a:off x="7465923" y="1092200"/>
            <a:ext cx="3698437" cy="2679129"/>
          </a:xfrm>
          <a:prstGeom prst="ellips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/>
              <a:t>колит, илеит</a:t>
            </a:r>
            <a:r>
              <a:rPr lang="ru-RU" dirty="0" smtClean="0"/>
              <a:t>, </a:t>
            </a:r>
            <a:r>
              <a:rPr lang="ru-RU" dirty="0" err="1" smtClean="0"/>
              <a:t>лимфаденопатия</a:t>
            </a:r>
            <a:r>
              <a:rPr lang="ru-RU" dirty="0"/>
              <a:t>, асцит, </a:t>
            </a:r>
            <a:r>
              <a:rPr lang="ru-RU" dirty="0" err="1"/>
              <a:t>гепатоспленомегалия</a:t>
            </a:r>
            <a:endParaRPr lang="ru-RU" dirty="0"/>
          </a:p>
        </p:txBody>
      </p:sp>
      <p:sp>
        <p:nvSpPr>
          <p:cNvPr id="16" name="Овал 15"/>
          <p:cNvSpPr/>
          <p:nvPr/>
        </p:nvSpPr>
        <p:spPr>
          <a:xfrm>
            <a:off x="8733905" y="3632138"/>
            <a:ext cx="2813031" cy="2002690"/>
          </a:xfrm>
          <a:prstGeom prst="ellips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Может демонстрировать аномалии </a:t>
            </a:r>
            <a:r>
              <a:rPr lang="ru-RU" dirty="0"/>
              <a:t>коронарной артерии, если с контрастом</a:t>
            </a:r>
          </a:p>
        </p:txBody>
      </p:sp>
      <p:pic>
        <p:nvPicPr>
          <p:cNvPr id="2050" name="Picture 2" descr="http://mrtikt.ru/wp-content/uploads/2015/04/protivopokazania-mrt.jpg"/>
          <p:cNvPicPr>
            <a:picLocks noGrp="1" noChangeAspect="1" noChangeArrowheads="1"/>
          </p:cNvPicPr>
          <p:nvPr>
            <p:ph type="pic" sz="quarter" idx="1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044" b="8044"/>
          <a:stretch>
            <a:fillRect/>
          </a:stretch>
        </p:blipFill>
        <p:spPr bwMode="auto">
          <a:xfrm>
            <a:off x="5842001" y="4770437"/>
            <a:ext cx="3005138" cy="19788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39700" y="1294030"/>
            <a:ext cx="457158" cy="7195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2" name="Picture 2" descr="http://i.mycdn.me/i?r=AzEPZsRbOZEKgBhR0XGMT1Rk60VQehkyWKaonC262aO7vqaKTM5SRkZCeTgDn6uOyic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19" y="-30861"/>
            <a:ext cx="2092325" cy="21553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464568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39911" y="3901998"/>
            <a:ext cx="3112552" cy="2456442"/>
          </a:xfrm>
        </p:spPr>
        <p:txBody>
          <a:bodyPr/>
          <a:lstStyle/>
          <a:p>
            <a:r>
              <a:rPr lang="ru-RU" dirty="0" err="1" smtClean="0">
                <a:solidFill>
                  <a:schemeClr val="bg1"/>
                </a:solidFill>
              </a:rPr>
              <a:t>Лаборатор-ные</a:t>
            </a:r>
            <a:r>
              <a:rPr lang="ru-RU" dirty="0" smtClean="0">
                <a:solidFill>
                  <a:schemeClr val="bg1"/>
                </a:solidFill>
              </a:rPr>
              <a:t> изменения:</a:t>
            </a:r>
            <a:br>
              <a:rPr lang="ru-RU" dirty="0" smtClean="0">
                <a:solidFill>
                  <a:schemeClr val="bg1"/>
                </a:solidFill>
              </a:rPr>
            </a:br>
            <a:r>
              <a:rPr lang="ru-RU" dirty="0" smtClean="0">
                <a:solidFill>
                  <a:schemeClr val="bg1"/>
                </a:solidFill>
              </a:rPr>
              <a:t>у всех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4" name="Рисунок 3"/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7" name="Рисунок 6"/>
          <p:cNvSpPr>
            <a:spLocks noGrp="1"/>
          </p:cNvSpPr>
          <p:nvPr>
            <p:ph type="pic" sz="quarter" idx="17"/>
          </p:nvPr>
        </p:nvSpPr>
        <p:spPr>
          <a:xfrm>
            <a:off x="7653242" y="291221"/>
            <a:ext cx="3881839" cy="2851475"/>
          </a:xfrm>
        </p:spPr>
      </p:sp>
      <p:sp>
        <p:nvSpPr>
          <p:cNvPr id="8" name="Текст 7"/>
          <p:cNvSpPr>
            <a:spLocks noGrp="1"/>
          </p:cNvSpPr>
          <p:nvPr>
            <p:ph type="body" sz="quarter" idx="18"/>
          </p:nvPr>
        </p:nvSpPr>
        <p:spPr>
          <a:xfrm>
            <a:off x="1828800" y="2697163"/>
            <a:ext cx="2602008" cy="320675"/>
          </a:xfrm>
        </p:spPr>
        <p:txBody>
          <a:bodyPr/>
          <a:lstStyle/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Высокий  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фибриноген</a:t>
            </a:r>
          </a:p>
        </p:txBody>
      </p:sp>
      <p:sp>
        <p:nvSpPr>
          <p:cNvPr id="9" name="Текст 8"/>
          <p:cNvSpPr>
            <a:spLocks noGrp="1"/>
          </p:cNvSpPr>
          <p:nvPr>
            <p:ph type="body" sz="quarter" idx="19"/>
          </p:nvPr>
        </p:nvSpPr>
        <p:spPr>
          <a:xfrm>
            <a:off x="4625409" y="4227810"/>
            <a:ext cx="2247148" cy="320675"/>
          </a:xfrm>
        </p:spPr>
        <p:txBody>
          <a:bodyPr/>
          <a:lstStyle/>
          <a:p>
            <a:r>
              <a:rPr lang="ru-RU" dirty="0" smtClean="0"/>
              <a:t>СРБ – 90 – 100%</a:t>
            </a:r>
            <a:endParaRPr lang="ru-RU" dirty="0"/>
          </a:p>
        </p:txBody>
      </p:sp>
      <p:sp>
        <p:nvSpPr>
          <p:cNvPr id="10" name="Текст 9"/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1" name="Текст 10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2467894" y="876029"/>
            <a:ext cx="2438400" cy="1681861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/>
              <a:t>Отсутствие </a:t>
            </a:r>
            <a:r>
              <a:rPr lang="ru-RU" b="1" dirty="0" smtClean="0"/>
              <a:t>потенциальных возбудителей </a:t>
            </a:r>
            <a:r>
              <a:rPr lang="ru-RU" b="1" dirty="0"/>
              <a:t>(кроме </a:t>
            </a:r>
            <a:r>
              <a:rPr lang="en-US" b="1" dirty="0"/>
              <a:t>SARS-CoV-2)</a:t>
            </a:r>
            <a:endParaRPr lang="ru-RU" b="1" dirty="0"/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4678740" y="2334676"/>
            <a:ext cx="2843122" cy="1586075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Высокое СРБ</a:t>
            </a:r>
          </a:p>
          <a:p>
            <a:pPr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Высокие Д-Димеры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7491398" y="876029"/>
            <a:ext cx="4098638" cy="196904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Высокий </a:t>
            </a:r>
            <a:r>
              <a:rPr lang="ru-RU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ферритин</a:t>
            </a:r>
            <a:endPara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ru-RU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Гипоальбуминемия</a:t>
            </a:r>
            <a:endPara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ru-RU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Лимфопения</a:t>
            </a:r>
            <a:endPara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ru-RU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Нейтрофилия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у большинства – 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нормальные нейтрофилы 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 некоторых</a:t>
            </a:r>
          </a:p>
        </p:txBody>
      </p:sp>
      <p:pic>
        <p:nvPicPr>
          <p:cNvPr id="3074" name="Picture 2" descr="https://medaboutme.ru/upload/medialibrary/371/shutterstock_1323694607.jpg"/>
          <p:cNvPicPr>
            <a:picLocks noGrp="1" noChangeAspect="1" noChangeArrowheads="1"/>
          </p:cNvPicPr>
          <p:nvPr>
            <p:ph type="pic" sz="quarter" idx="16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64" r="4564"/>
          <a:stretch>
            <a:fillRect/>
          </a:stretch>
        </p:blipFill>
        <p:spPr bwMode="auto"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s://ifresh.pro/wp-content/uploads/2019/11/%D0%A0%D0%B5%D0%B1%D0%B5%D0%BD%D0%BE%D0%BA-%D0%B1%D0%BE%D0%BB%D0%B5%D0%B5%D1%82-500x383@2x.jpg"/>
          <p:cNvPicPr>
            <a:picLocks noGrp="1" noChangeAspect="1" noChangeArrowheads="1"/>
          </p:cNvPicPr>
          <p:nvPr>
            <p:ph type="pic" sz="quarter" idx="15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920" b="8920"/>
          <a:stretch>
            <a:fillRect/>
          </a:stretch>
        </p:blipFill>
        <p:spPr bwMode="auto"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859256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>
                <a:solidFill>
                  <a:schemeClr val="bg1"/>
                </a:solidFill>
              </a:rPr>
              <a:t>Лаборатор-ные</a:t>
            </a:r>
            <a:r>
              <a:rPr lang="ru-RU" dirty="0">
                <a:solidFill>
                  <a:schemeClr val="bg1"/>
                </a:solidFill>
              </a:rPr>
              <a:t> изменения:</a:t>
            </a:r>
            <a:br>
              <a:rPr lang="ru-RU" dirty="0">
                <a:solidFill>
                  <a:schemeClr val="bg1"/>
                </a:solidFill>
              </a:rPr>
            </a:br>
            <a:r>
              <a:rPr lang="ru-RU" dirty="0">
                <a:solidFill>
                  <a:schemeClr val="bg1"/>
                </a:solidFill>
              </a:rPr>
              <a:t>у </a:t>
            </a:r>
            <a:r>
              <a:rPr lang="ru-RU" dirty="0" smtClean="0">
                <a:solidFill>
                  <a:schemeClr val="bg1"/>
                </a:solidFill>
              </a:rPr>
              <a:t>некоторых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4" name="Рисунок 3"/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7" name="Рисунок 6"/>
          <p:cNvSpPr>
            <a:spLocks noGrp="1"/>
          </p:cNvSpPr>
          <p:nvPr>
            <p:ph type="pic" sz="quarter" idx="17"/>
          </p:nvPr>
        </p:nvSpPr>
        <p:spPr/>
      </p:sp>
      <p:sp>
        <p:nvSpPr>
          <p:cNvPr id="13" name="Скругленный прямоугольник 12"/>
          <p:cNvSpPr/>
          <p:nvPr/>
        </p:nvSpPr>
        <p:spPr>
          <a:xfrm>
            <a:off x="2414060" y="812800"/>
            <a:ext cx="2546068" cy="17399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Острое повреждение почек</a:t>
            </a:r>
          </a:p>
          <a:p>
            <a:pPr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Анемия </a:t>
            </a:r>
          </a:p>
          <a:p>
            <a:pPr algn="ctr"/>
            <a:r>
              <a:rPr lang="ru-RU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коагулопатия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4678740" y="1828800"/>
            <a:ext cx="2787183" cy="2122488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Высокий 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ИЛ-1 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(при наличии)*• Высокий ИЛ-6 (при наличии)*• </a:t>
            </a:r>
            <a:r>
              <a:rPr lang="ru-RU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Нейтрофилия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7649093" y="971100"/>
            <a:ext cx="4049475" cy="2797696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/>
              <a:t>Протеинурия• Повышенный </a:t>
            </a:r>
            <a:r>
              <a:rPr lang="ru-RU" dirty="0" smtClean="0"/>
              <a:t>ПКЦ Повышенный </a:t>
            </a:r>
            <a:r>
              <a:rPr lang="ru-RU" dirty="0"/>
              <a:t>уровень ЛДГ• Повышенный уровень триглицеридов• Повышенный тропонин• Тромбоцитопения• </a:t>
            </a:r>
            <a:r>
              <a:rPr lang="ru-RU" dirty="0" smtClean="0"/>
              <a:t>повышение </a:t>
            </a:r>
            <a:r>
              <a:rPr lang="ru-RU" dirty="0" err="1" smtClean="0"/>
              <a:t>трансаминаз</a:t>
            </a:r>
            <a:endParaRPr lang="ru-RU" dirty="0"/>
          </a:p>
        </p:txBody>
      </p:sp>
      <p:pic>
        <p:nvPicPr>
          <p:cNvPr id="4098" name="Picture 2" descr="https://img.tyt.by/n/03/f/nikita_goncharov_khelpblog_okt2020.jpg"/>
          <p:cNvPicPr>
            <a:picLocks noGrp="1" noChangeAspect="1" noChangeArrowheads="1"/>
          </p:cNvPicPr>
          <p:nvPr>
            <p:ph type="pic" sz="quarter" idx="16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56" r="2656"/>
          <a:stretch>
            <a:fillRect/>
          </a:stretch>
        </p:blipFill>
        <p:spPr bwMode="auto"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s://probamantu.online/wp-content/uploads/2019/11/lechenie-temperatury-u-rebenka-scaled.jpg"/>
          <p:cNvPicPr>
            <a:picLocks noGrp="1" noChangeAspect="1" noChangeArrowheads="1"/>
          </p:cNvPicPr>
          <p:nvPr>
            <p:ph type="pic" sz="quarter" idx="15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23" b="2823"/>
          <a:stretch>
            <a:fillRect/>
          </a:stretch>
        </p:blipFill>
        <p:spPr bwMode="auto"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Скругленный прямоугольник 16"/>
          <p:cNvSpPr/>
          <p:nvPr/>
        </p:nvSpPr>
        <p:spPr>
          <a:xfrm>
            <a:off x="8902775" y="5803900"/>
            <a:ext cx="3289225" cy="10541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СРБ может </a:t>
            </a:r>
            <a:r>
              <a:rPr lang="ru-RU" dirty="0"/>
              <a:t>быть использован в качестве суррогатного маркера для ИЛ-6</a:t>
            </a:r>
          </a:p>
        </p:txBody>
      </p:sp>
    </p:spTree>
    <p:extLst>
      <p:ext uri="{BB962C8B-B14F-4D97-AF65-F5344CB8AC3E}">
        <p14:creationId xmlns:p14="http://schemas.microsoft.com/office/powerpoint/2010/main" val="32701104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15516064"/>
              </p:ext>
            </p:extLst>
          </p:nvPr>
        </p:nvGraphicFramePr>
        <p:xfrm>
          <a:off x="838200" y="1825625"/>
          <a:ext cx="105156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30662" y="-10806"/>
            <a:ext cx="11488238" cy="1836431"/>
          </a:xfrm>
        </p:spPr>
        <p:txBody>
          <a:bodyPr/>
          <a:lstStyle/>
          <a:p>
            <a:r>
              <a:rPr lang="ru-RU" dirty="0" smtClean="0"/>
              <a:t>МУЛЬТИСИСТЕМНЫЙ ВОСПАЛИТЕЛЬНЫЙ СИНДРОМ У ДЕТЕЙ С </a:t>
            </a:r>
            <a:r>
              <a:rPr lang="en-US" dirty="0" smtClean="0"/>
              <a:t>COVID-19</a:t>
            </a:r>
            <a:r>
              <a:rPr lang="ru-RU" dirty="0" smtClean="0"/>
              <a:t>: обобщение </a:t>
            </a:r>
            <a:endParaRPr lang="ru-RU" dirty="0"/>
          </a:p>
        </p:txBody>
      </p:sp>
      <p:sp>
        <p:nvSpPr>
          <p:cNvPr id="6" name="5-конечная звезда 5"/>
          <p:cNvSpPr/>
          <p:nvPr/>
        </p:nvSpPr>
        <p:spPr>
          <a:xfrm>
            <a:off x="3001769" y="2933204"/>
            <a:ext cx="2579634" cy="1852551"/>
          </a:xfrm>
          <a:prstGeom prst="star5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ИЛ-6 - 80 </a:t>
            </a:r>
            <a:r>
              <a:rPr lang="ru-RU" dirty="0"/>
              <a:t>до </a:t>
            </a:r>
            <a:r>
              <a:rPr lang="ru-RU" dirty="0" smtClean="0"/>
              <a:t>100%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284672" y="6262777"/>
            <a:ext cx="11818188" cy="59522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28600" indent="-228600" algn="ctr">
              <a:buAutoNum type="arabicPeriod"/>
            </a:pPr>
            <a:r>
              <a:rPr lang="en-US" sz="1000" dirty="0" err="1" smtClean="0">
                <a:solidFill>
                  <a:schemeClr val="tx1"/>
                </a:solidFill>
              </a:rPr>
              <a:t>Verdoni</a:t>
            </a:r>
            <a:r>
              <a:rPr lang="en-US" sz="1000" dirty="0" smtClean="0">
                <a:solidFill>
                  <a:schemeClr val="tx1"/>
                </a:solidFill>
              </a:rPr>
              <a:t> </a:t>
            </a:r>
            <a:r>
              <a:rPr lang="en-US" sz="1000" dirty="0">
                <a:solidFill>
                  <a:schemeClr val="tx1"/>
                </a:solidFill>
              </a:rPr>
              <a:t>L, </a:t>
            </a:r>
            <a:r>
              <a:rPr lang="en-US" sz="1000" dirty="0" err="1">
                <a:solidFill>
                  <a:schemeClr val="tx1"/>
                </a:solidFill>
              </a:rPr>
              <a:t>Mazza</a:t>
            </a:r>
            <a:r>
              <a:rPr lang="en-US" sz="1000" dirty="0">
                <a:solidFill>
                  <a:schemeClr val="tx1"/>
                </a:solidFill>
              </a:rPr>
              <a:t> A, </a:t>
            </a:r>
            <a:r>
              <a:rPr lang="en-US" sz="1000" dirty="0" err="1">
                <a:solidFill>
                  <a:schemeClr val="tx1"/>
                </a:solidFill>
              </a:rPr>
              <a:t>Gervasoni</a:t>
            </a:r>
            <a:r>
              <a:rPr lang="en-US" sz="1000" dirty="0">
                <a:solidFill>
                  <a:schemeClr val="tx1"/>
                </a:solidFill>
              </a:rPr>
              <a:t> A </a:t>
            </a:r>
            <a:r>
              <a:rPr lang="ru-RU" sz="1000" dirty="0">
                <a:solidFill>
                  <a:schemeClr val="tx1"/>
                </a:solidFill>
              </a:rPr>
              <a:t>и </a:t>
            </a:r>
            <a:r>
              <a:rPr lang="ru-RU" sz="1000" dirty="0" err="1">
                <a:solidFill>
                  <a:schemeClr val="tx1"/>
                </a:solidFill>
              </a:rPr>
              <a:t>др</a:t>
            </a:r>
            <a:r>
              <a:rPr lang="en-US" sz="1000" dirty="0">
                <a:solidFill>
                  <a:schemeClr val="tx1"/>
                </a:solidFill>
              </a:rPr>
              <a:t>. </a:t>
            </a:r>
            <a:r>
              <a:rPr lang="ru-RU" sz="1000" dirty="0">
                <a:solidFill>
                  <a:schemeClr val="tx1"/>
                </a:solidFill>
              </a:rPr>
              <a:t>Вспышка тяжелой Кавасаки-подобной болезни в итальянском эпицентре эпидемии SARS-CoV-2: наблюдательное </a:t>
            </a:r>
            <a:r>
              <a:rPr lang="ru-RU" sz="1000" dirty="0" err="1">
                <a:solidFill>
                  <a:schemeClr val="tx1"/>
                </a:solidFill>
              </a:rPr>
              <a:t>когортное</a:t>
            </a:r>
            <a:r>
              <a:rPr lang="ru-RU" sz="1000" dirty="0">
                <a:solidFill>
                  <a:schemeClr val="tx1"/>
                </a:solidFill>
              </a:rPr>
              <a:t> исследование. </a:t>
            </a:r>
            <a:r>
              <a:rPr lang="ru-RU" sz="1000" dirty="0" err="1">
                <a:solidFill>
                  <a:schemeClr val="tx1"/>
                </a:solidFill>
              </a:rPr>
              <a:t>Lancet</a:t>
            </a:r>
            <a:r>
              <a:rPr lang="ru-RU" sz="1000" dirty="0">
                <a:solidFill>
                  <a:schemeClr val="tx1"/>
                </a:solidFill>
              </a:rPr>
              <a:t> 2020</a:t>
            </a:r>
            <a:r>
              <a:rPr lang="ru-RU" sz="1000" dirty="0" smtClean="0">
                <a:solidFill>
                  <a:schemeClr val="tx1"/>
                </a:solidFill>
              </a:rPr>
              <a:t>;</a:t>
            </a:r>
          </a:p>
          <a:p>
            <a:pPr marL="228600" indent="-228600" algn="ctr">
              <a:buAutoNum type="arabicPeriod"/>
            </a:pPr>
            <a:r>
              <a:rPr lang="ru-RU" sz="1000" dirty="0" err="1">
                <a:solidFill>
                  <a:schemeClr val="tx1"/>
                </a:solidFill>
              </a:rPr>
              <a:t>Royal</a:t>
            </a:r>
            <a:r>
              <a:rPr lang="ru-RU" sz="1000" dirty="0">
                <a:solidFill>
                  <a:schemeClr val="tx1"/>
                </a:solidFill>
              </a:rPr>
              <a:t> </a:t>
            </a:r>
            <a:r>
              <a:rPr lang="ru-RU" sz="1000" dirty="0" err="1">
                <a:solidFill>
                  <a:schemeClr val="tx1"/>
                </a:solidFill>
              </a:rPr>
              <a:t>College</a:t>
            </a:r>
            <a:r>
              <a:rPr lang="ru-RU" sz="1000" dirty="0">
                <a:solidFill>
                  <a:schemeClr val="tx1"/>
                </a:solidFill>
              </a:rPr>
              <a:t> </a:t>
            </a:r>
            <a:r>
              <a:rPr lang="ru-RU" sz="1000" dirty="0" err="1">
                <a:solidFill>
                  <a:schemeClr val="tx1"/>
                </a:solidFill>
              </a:rPr>
              <a:t>of</a:t>
            </a:r>
            <a:r>
              <a:rPr lang="ru-RU" sz="1000" dirty="0">
                <a:solidFill>
                  <a:schemeClr val="tx1"/>
                </a:solidFill>
              </a:rPr>
              <a:t> </a:t>
            </a:r>
            <a:r>
              <a:rPr lang="ru-RU" sz="1000" dirty="0" err="1">
                <a:solidFill>
                  <a:schemeClr val="tx1"/>
                </a:solidFill>
              </a:rPr>
              <a:t>Paediatric</a:t>
            </a:r>
            <a:r>
              <a:rPr lang="ru-RU" sz="1000" dirty="0">
                <a:solidFill>
                  <a:schemeClr val="tx1"/>
                </a:solidFill>
              </a:rPr>
              <a:t> </a:t>
            </a:r>
            <a:r>
              <a:rPr lang="ru-RU" sz="1000" dirty="0" err="1">
                <a:solidFill>
                  <a:schemeClr val="tx1"/>
                </a:solidFill>
              </a:rPr>
              <a:t>and</a:t>
            </a:r>
            <a:r>
              <a:rPr lang="ru-RU" sz="1000" dirty="0">
                <a:solidFill>
                  <a:schemeClr val="tx1"/>
                </a:solidFill>
              </a:rPr>
              <a:t> </a:t>
            </a:r>
            <a:r>
              <a:rPr lang="ru-RU" sz="1000" dirty="0" err="1">
                <a:solidFill>
                  <a:schemeClr val="tx1"/>
                </a:solidFill>
              </a:rPr>
              <a:t>Child</a:t>
            </a:r>
            <a:r>
              <a:rPr lang="ru-RU" sz="1000" dirty="0">
                <a:solidFill>
                  <a:schemeClr val="tx1"/>
                </a:solidFill>
              </a:rPr>
              <a:t> </a:t>
            </a:r>
            <a:r>
              <a:rPr lang="ru-RU" sz="1000" dirty="0" err="1">
                <a:solidFill>
                  <a:schemeClr val="tx1"/>
                </a:solidFill>
              </a:rPr>
              <a:t>Health</a:t>
            </a:r>
            <a:r>
              <a:rPr lang="ru-RU" sz="1000" dirty="0">
                <a:solidFill>
                  <a:schemeClr val="tx1"/>
                </a:solidFill>
              </a:rPr>
              <a:t> </a:t>
            </a:r>
            <a:r>
              <a:rPr lang="ru-RU" sz="1000" dirty="0" err="1">
                <a:solidFill>
                  <a:schemeClr val="tx1"/>
                </a:solidFill>
              </a:rPr>
              <a:t>Guidance</a:t>
            </a:r>
            <a:r>
              <a:rPr lang="ru-RU" sz="1000" dirty="0">
                <a:solidFill>
                  <a:schemeClr val="tx1"/>
                </a:solidFill>
              </a:rPr>
              <a:t>: педиатрический </a:t>
            </a:r>
            <a:r>
              <a:rPr lang="ru-RU" sz="1000" dirty="0" err="1">
                <a:solidFill>
                  <a:schemeClr val="tx1"/>
                </a:solidFill>
              </a:rPr>
              <a:t>мультисистемный</a:t>
            </a:r>
            <a:r>
              <a:rPr lang="ru-RU" sz="1000" dirty="0">
                <a:solidFill>
                  <a:schemeClr val="tx1"/>
                </a:solidFill>
              </a:rPr>
              <a:t> воспалительный синдром, временно ассоциированный с COVID-19. Доступно по адресу: https://www.rcpch.ac.uk/sites/default/files/2020-05/COVID-19-Paediatric-multisystem-%20inflammatory%20syndrome-20200501.pdf (Дата обращения: 17 мая 2020 года)</a:t>
            </a:r>
          </a:p>
        </p:txBody>
      </p:sp>
    </p:spTree>
    <p:extLst>
      <p:ext uri="{BB962C8B-B14F-4D97-AF65-F5344CB8AC3E}">
        <p14:creationId xmlns:p14="http://schemas.microsoft.com/office/powerpoint/2010/main" val="41031418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Kawasaki disease-like features</a:t>
            </a:r>
            <a:r>
              <a:rPr lang="ru-RU" dirty="0">
                <a:solidFill>
                  <a:schemeClr val="bg1"/>
                </a:solidFill>
              </a:rPr>
              <a:t> у </a:t>
            </a:r>
            <a:r>
              <a:rPr lang="be-BY" dirty="0" smtClean="0">
                <a:solidFill>
                  <a:schemeClr val="bg1"/>
                </a:solidFill>
              </a:rPr>
              <a:t>9</a:t>
            </a:r>
            <a:r>
              <a:rPr lang="en-US" dirty="0" smtClean="0">
                <a:solidFill>
                  <a:schemeClr val="bg1"/>
                </a:solidFill>
              </a:rPr>
              <a:t>5,4</a:t>
            </a:r>
            <a:r>
              <a:rPr lang="be-BY" dirty="0" smtClean="0">
                <a:solidFill>
                  <a:schemeClr val="bg1"/>
                </a:solidFill>
              </a:rPr>
              <a:t>%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4" name="Объект 8"/>
          <p:cNvPicPr>
            <a:picLocks noGrp="1" noChangeAspect="1"/>
          </p:cNvPicPr>
          <p:nvPr>
            <p:ph type="pic"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461" b="29461"/>
          <a:stretch>
            <a:fillRect/>
          </a:stretch>
        </p:blipFill>
        <p:spPr>
          <a:xfrm>
            <a:off x="3530600" y="0"/>
            <a:ext cx="8661401" cy="6843713"/>
          </a:xfrm>
        </p:spPr>
      </p:pic>
    </p:spTree>
    <p:extLst>
      <p:ext uri="{BB962C8B-B14F-4D97-AF65-F5344CB8AC3E}">
        <p14:creationId xmlns:p14="http://schemas.microsoft.com/office/powerpoint/2010/main" val="21597363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chemeClr val="bg1"/>
                </a:solidFill>
              </a:rPr>
              <a:t>MIS-C</a:t>
            </a:r>
            <a:br>
              <a:rPr lang="ru-RU" dirty="0">
                <a:solidFill>
                  <a:schemeClr val="bg1"/>
                </a:solidFill>
              </a:rPr>
            </a:br>
            <a:r>
              <a:rPr lang="ru-RU" dirty="0">
                <a:solidFill>
                  <a:schemeClr val="bg1"/>
                </a:solidFill>
              </a:rPr>
              <a:t>у детей</a:t>
            </a:r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148784031"/>
              </p:ext>
            </p:extLst>
          </p:nvPr>
        </p:nvGraphicFramePr>
        <p:xfrm>
          <a:off x="3822700" y="889000"/>
          <a:ext cx="7594600" cy="51625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Объект 3"/>
          <p:cNvSpPr>
            <a:spLocks noGrp="1"/>
          </p:cNvSpPr>
          <p:nvPr>
            <p:ph sz="half" idx="15"/>
          </p:nvPr>
        </p:nvSpPr>
        <p:spPr>
          <a:xfrm>
            <a:off x="4983897" y="5978477"/>
            <a:ext cx="7208104" cy="952597"/>
          </a:xfrm>
        </p:spPr>
        <p:txBody>
          <a:bodyPr/>
          <a:lstStyle/>
          <a:p>
            <a:r>
              <a:rPr lang="ru-RU" dirty="0" smtClean="0"/>
              <a:t>Описывают </a:t>
            </a:r>
            <a:r>
              <a:rPr lang="ru-RU" dirty="0"/>
              <a:t>ранее здоровую 15-летнюю девочку, у которой развился МИС-с через 16 недель после того, как она впервые заболела COVID-19 </a:t>
            </a:r>
          </a:p>
        </p:txBody>
      </p:sp>
      <p:pic>
        <p:nvPicPr>
          <p:cNvPr id="6" name="Picture 2" descr="https://img.medscapestatic.com/fr/pi/features/diaporama/33000030/fig6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429222"/>
            <a:ext cx="4972050" cy="24287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364013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98206" y="4533900"/>
            <a:ext cx="3112552" cy="2042411"/>
          </a:xfrm>
        </p:spPr>
        <p:txBody>
          <a:bodyPr>
            <a:normAutofit fontScale="90000"/>
          </a:bodyPr>
          <a:lstStyle/>
          <a:p>
            <a:r>
              <a:rPr lang="en-US" dirty="0">
                <a:solidFill>
                  <a:schemeClr val="bg1"/>
                </a:solidFill>
              </a:rPr>
              <a:t>Toxic shock syndrome-like features</a:t>
            </a:r>
            <a:r>
              <a:rPr lang="ru-RU" dirty="0">
                <a:solidFill>
                  <a:schemeClr val="bg1"/>
                </a:solidFill>
              </a:rPr>
              <a:t>: </a:t>
            </a:r>
            <a:r>
              <a:rPr lang="ru-RU" dirty="0" smtClean="0">
                <a:solidFill>
                  <a:schemeClr val="bg1"/>
                </a:solidFill>
              </a:rPr>
              <a:t> </a:t>
            </a:r>
            <a:r>
              <a:rPr lang="ru-RU" dirty="0">
                <a:solidFill>
                  <a:schemeClr val="bg1"/>
                </a:solidFill>
              </a:rPr>
              <a:t>у </a:t>
            </a:r>
            <a:r>
              <a:rPr lang="en-US" dirty="0" smtClean="0">
                <a:solidFill>
                  <a:schemeClr val="bg1"/>
                </a:solidFill>
              </a:rPr>
              <a:t>4,6</a:t>
            </a:r>
            <a:r>
              <a:rPr lang="ru-RU" dirty="0" smtClean="0">
                <a:solidFill>
                  <a:schemeClr val="bg1"/>
                </a:solidFill>
              </a:rPr>
              <a:t>% детей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1026" name="Picture 2" descr="https://i.ytimg.com/vi/t7M_Z-psLlE/maxresdefault.jpg"/>
          <p:cNvPicPr>
            <a:picLocks noGrp="1" noChangeAspect="1" noChangeArrowheads="1"/>
          </p:cNvPicPr>
          <p:nvPr>
            <p:ph type="pic"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508" r="11508"/>
          <a:stretch>
            <a:fillRect/>
          </a:stretch>
        </p:blipFill>
        <p:spPr bwMode="auto">
          <a:xfrm>
            <a:off x="4749800" y="0"/>
            <a:ext cx="7442201" cy="68437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Выноска со стрелкой вниз 3"/>
          <p:cNvSpPr/>
          <p:nvPr/>
        </p:nvSpPr>
        <p:spPr>
          <a:xfrm>
            <a:off x="774700" y="787400"/>
            <a:ext cx="2636058" cy="2628900"/>
          </a:xfrm>
          <a:prstGeom prst="downArrow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шок, ССВО, СПОН</a:t>
            </a:r>
            <a:r>
              <a:rPr lang="ru-RU" dirty="0"/>
              <a:t>.</a:t>
            </a:r>
            <a:endParaRPr lang="be-BY" dirty="0"/>
          </a:p>
        </p:txBody>
      </p:sp>
    </p:spTree>
    <p:extLst>
      <p:ext uri="{BB962C8B-B14F-4D97-AF65-F5344CB8AC3E}">
        <p14:creationId xmlns:p14="http://schemas.microsoft.com/office/powerpoint/2010/main" val="42182388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83842306"/>
              </p:ext>
            </p:extLst>
          </p:nvPr>
        </p:nvGraphicFramePr>
        <p:xfrm>
          <a:off x="838200" y="1825625"/>
          <a:ext cx="105156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Kawasaki disease-like features</a:t>
            </a:r>
            <a:r>
              <a:rPr lang="ru-RU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ru-R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34073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Объект 8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399" y="129887"/>
            <a:ext cx="3630274" cy="6453821"/>
          </a:xfr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5160" y="129887"/>
            <a:ext cx="3857625" cy="6453821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27422" y="129887"/>
            <a:ext cx="3857625" cy="64538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22501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be-BY" sz="2400" dirty="0"/>
              <a:t>сыпь – 91</a:t>
            </a:r>
            <a:r>
              <a:rPr lang="be-BY" sz="2400" dirty="0" smtClean="0"/>
              <a:t>%:</a:t>
            </a:r>
          </a:p>
          <a:p>
            <a:r>
              <a:rPr lang="be-BY" sz="2800" dirty="0" smtClean="0"/>
              <a:t> </a:t>
            </a:r>
            <a:r>
              <a:rPr lang="ru-RU" sz="2800" dirty="0"/>
              <a:t>пятнистая, местами сливная, иногда мигрирующая, иногда с мелкоточечными геморрагическими элементами</a:t>
            </a:r>
          </a:p>
          <a:p>
            <a:endParaRPr lang="ru-RU" sz="2800" dirty="0"/>
          </a:p>
        </p:txBody>
      </p:sp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8032067" y="360613"/>
            <a:ext cx="3577650" cy="3253840"/>
          </a:xfrm>
        </p:spPr>
      </p:pic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403761" y="365125"/>
            <a:ext cx="7790211" cy="1325563"/>
          </a:xfrm>
        </p:spPr>
        <p:txBody>
          <a:bodyPr/>
          <a:lstStyle/>
          <a:p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Kawasaki disease-like features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ru-RU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5877780" y="3110181"/>
            <a:ext cx="3770416" cy="3333750"/>
          </a:xfrm>
          <a:prstGeom prst="rect">
            <a:avLst/>
          </a:prstGeom>
        </p:spPr>
      </p:pic>
      <p:pic>
        <p:nvPicPr>
          <p:cNvPr id="8" name="Объект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615293" y="3084614"/>
            <a:ext cx="3263503" cy="37343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9908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Kawasaki disease-like features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ru-RU" dirty="0"/>
          </a:p>
        </p:txBody>
      </p:sp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7131248" y="1825625"/>
            <a:ext cx="3263503" cy="4351338"/>
          </a:xfrm>
          <a:prstGeom prst="rect">
            <a:avLst/>
          </a:prstGeom>
        </p:spPr>
      </p:pic>
      <p:pic>
        <p:nvPicPr>
          <p:cNvPr id="8" name="Объект 3"/>
          <p:cNvPicPr>
            <a:picLocks noGrp="1" noChangeAspect="1"/>
          </p:cNvPicPr>
          <p:nvPr>
            <p:ph sz="half" idx="1"/>
          </p:nvPr>
        </p:nvPicPr>
        <p:blipFill>
          <a:blip r:embed="rId3"/>
          <a:stretch>
            <a:fillRect/>
          </a:stretch>
        </p:blipFill>
        <p:spPr>
          <a:xfrm>
            <a:off x="838200" y="2058194"/>
            <a:ext cx="5181600" cy="38861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61804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ru-RU" sz="2400" dirty="0"/>
              <a:t>поражение слизистых – 75,8% детей: </a:t>
            </a:r>
            <a:endParaRPr lang="ru-RU" sz="2400" dirty="0" smtClean="0"/>
          </a:p>
          <a:p>
            <a:r>
              <a:rPr lang="ru-RU" sz="2400" dirty="0" smtClean="0"/>
              <a:t>Склерит</a:t>
            </a:r>
          </a:p>
          <a:p>
            <a:r>
              <a:rPr lang="ru-RU" sz="2400" dirty="0" smtClean="0"/>
              <a:t> конъюнктивит</a:t>
            </a:r>
          </a:p>
          <a:p>
            <a:r>
              <a:rPr lang="ru-RU" sz="2400" dirty="0" smtClean="0"/>
              <a:t> </a:t>
            </a:r>
            <a:r>
              <a:rPr lang="ru-RU" sz="2400" dirty="0" err="1" smtClean="0"/>
              <a:t>хейлит</a:t>
            </a:r>
            <a:endParaRPr lang="be-BY" sz="2400" dirty="0"/>
          </a:p>
          <a:p>
            <a:endParaRPr lang="ru-RU" dirty="0"/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489663" y="1"/>
            <a:ext cx="6020994" cy="1690688"/>
          </a:xfrm>
        </p:spPr>
        <p:txBody>
          <a:bodyPr/>
          <a:lstStyle/>
          <a:p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Kawasaki disease-like features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ru-RU" dirty="0"/>
          </a:p>
        </p:txBody>
      </p:sp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0657" y="1690688"/>
            <a:ext cx="2604634" cy="4351338"/>
          </a:xfrm>
          <a:prstGeom prst="rect">
            <a:avLst/>
          </a:prstGeom>
        </p:spPr>
      </p:pic>
      <p:pic>
        <p:nvPicPr>
          <p:cNvPr id="7" name="Объект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28497" y="0"/>
            <a:ext cx="3263503" cy="4351338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23552" y="2549801"/>
            <a:ext cx="2973011" cy="41599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18972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667240407"/>
              </p:ext>
            </p:extLst>
          </p:nvPr>
        </p:nvGraphicFramePr>
        <p:xfrm>
          <a:off x="838200" y="1825625"/>
          <a:ext cx="105156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Kawasaki disease-like features</a:t>
            </a:r>
            <a:r>
              <a:rPr lang="ru-RU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ru-R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82625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>
              <a:buFontTx/>
              <a:buChar char="-"/>
            </a:pPr>
            <a:r>
              <a:rPr lang="be-BY" sz="2400" dirty="0" smtClean="0"/>
              <a:t>отечный </a:t>
            </a:r>
            <a:r>
              <a:rPr lang="ru-RU" sz="2400" dirty="0"/>
              <a:t>синдром – 57,5% детей: </a:t>
            </a:r>
            <a:endParaRPr lang="ru-RU" sz="2400" dirty="0" smtClean="0"/>
          </a:p>
          <a:p>
            <a:pPr>
              <a:buFontTx/>
              <a:buChar char="-"/>
            </a:pPr>
            <a:r>
              <a:rPr lang="ru-RU" sz="2400" dirty="0" smtClean="0"/>
              <a:t>отеки лица</a:t>
            </a:r>
          </a:p>
          <a:p>
            <a:pPr>
              <a:buFontTx/>
              <a:buChar char="-"/>
            </a:pPr>
            <a:r>
              <a:rPr lang="ru-RU" sz="2400" dirty="0" smtClean="0"/>
              <a:t> кистей</a:t>
            </a:r>
          </a:p>
          <a:p>
            <a:pPr>
              <a:buFontTx/>
              <a:buChar char="-"/>
            </a:pPr>
            <a:r>
              <a:rPr lang="ru-RU" sz="2400" dirty="0" smtClean="0"/>
              <a:t> </a:t>
            </a:r>
            <a:r>
              <a:rPr lang="ru-RU" sz="2400" dirty="0"/>
              <a:t>стоп;</a:t>
            </a:r>
          </a:p>
          <a:p>
            <a:endParaRPr lang="ru-RU" dirty="0"/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891161" y="1"/>
            <a:ext cx="5281039" cy="1350061"/>
          </a:xfrm>
        </p:spPr>
        <p:txBody>
          <a:bodyPr>
            <a:normAutofit fontScale="90000"/>
          </a:bodyPr>
          <a:lstStyle/>
          <a:p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Kawasaki disease-like features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dirty="0"/>
          </a:p>
        </p:txBody>
      </p:sp>
      <p:pic>
        <p:nvPicPr>
          <p:cNvPr id="7" name="Picture 2"/>
          <p:cNvPicPr>
            <a:picLocks noGrp="1" noChangeAspect="1"/>
          </p:cNvPicPr>
          <p:nvPr>
            <p:ph sz="half" idx="2"/>
          </p:nvPr>
        </p:nvPicPr>
        <p:blipFill>
          <a:blip r:embed="rId2"/>
          <a:srcRect t="11360" b="11360"/>
          <a:stretch>
            <a:fillRect/>
          </a:stretch>
        </p:blipFill>
        <p:spPr>
          <a:xfrm>
            <a:off x="6172200" y="1350062"/>
            <a:ext cx="5181600" cy="3806173"/>
          </a:xfrm>
          <a:prstGeom prst="rect">
            <a:avLst/>
          </a:prstGeom>
        </p:spPr>
      </p:pic>
      <p:pic>
        <p:nvPicPr>
          <p:cNvPr id="6" name="Объект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81879" y="2376033"/>
            <a:ext cx="3263503" cy="4351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43589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4601705" cy="4351338"/>
          </a:xfrm>
        </p:spPr>
        <p:txBody>
          <a:bodyPr/>
          <a:lstStyle/>
          <a:p>
            <a:r>
              <a:rPr lang="ru-RU" sz="2400" dirty="0"/>
              <a:t>желудочно-кишечные проявления – 61% детей</a:t>
            </a:r>
            <a:r>
              <a:rPr lang="ru-RU" sz="2400" dirty="0" smtClean="0"/>
              <a:t>:</a:t>
            </a:r>
          </a:p>
          <a:p>
            <a:r>
              <a:rPr lang="ru-RU" sz="2400" dirty="0" smtClean="0"/>
              <a:t> рвота</a:t>
            </a:r>
          </a:p>
          <a:p>
            <a:r>
              <a:rPr lang="ru-RU" sz="2400" dirty="0" smtClean="0"/>
              <a:t> </a:t>
            </a:r>
            <a:r>
              <a:rPr lang="ru-RU" sz="2400" dirty="0"/>
              <a:t>жидкий </a:t>
            </a:r>
            <a:r>
              <a:rPr lang="ru-RU" sz="2400" dirty="0" smtClean="0"/>
              <a:t>стул</a:t>
            </a:r>
          </a:p>
          <a:p>
            <a:r>
              <a:rPr lang="ru-RU" sz="2400" dirty="0" smtClean="0"/>
              <a:t> </a:t>
            </a:r>
            <a:r>
              <a:rPr lang="ru-RU" sz="2400" dirty="0"/>
              <a:t>боли в животе</a:t>
            </a:r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1139133" y="105649"/>
            <a:ext cx="6873491" cy="1415943"/>
          </a:xfrm>
        </p:spPr>
        <p:txBody>
          <a:bodyPr/>
          <a:lstStyle/>
          <a:p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Kawasaki disease-like features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ru-RU" dirty="0"/>
          </a:p>
        </p:txBody>
      </p:sp>
      <p:pic>
        <p:nvPicPr>
          <p:cNvPr id="6" name="Picture 2" descr="https://zdorovovsegda.ru/wp-content/uploads/2019/04/Rebenok-appendicit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02" r="10602"/>
          <a:stretch>
            <a:fillRect/>
          </a:stretch>
        </p:blipFill>
        <p:spPr bwMode="auto">
          <a:xfrm>
            <a:off x="5245924" y="2084784"/>
            <a:ext cx="4076205" cy="37881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12" descr="https://cdn.steemitimages.com/DQmRNPXt2qdoCdeP3WEdNrnHhAsxS5WfieBfyYo1sfzJR4W/ip1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55" r="5955"/>
          <a:stretch>
            <a:fillRect/>
          </a:stretch>
        </p:blipFill>
        <p:spPr bwMode="auto">
          <a:xfrm>
            <a:off x="9216268" y="489698"/>
            <a:ext cx="2726350" cy="20026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10" descr="https://lechenie-simptomy.ru/wp-content/uploads/2017/05/rvota-u-rebenka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47" b="5047"/>
          <a:stretch>
            <a:fillRect/>
          </a:stretch>
        </p:blipFill>
        <p:spPr bwMode="auto">
          <a:xfrm>
            <a:off x="9422042" y="3111334"/>
            <a:ext cx="2651445" cy="23750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698101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ru-RU" sz="2400" dirty="0"/>
              <a:t>неврологические проявления – 45,5% детей</a:t>
            </a:r>
            <a:r>
              <a:rPr lang="ru-RU" sz="2400" dirty="0" smtClean="0"/>
              <a:t>:</a:t>
            </a:r>
          </a:p>
          <a:p>
            <a:r>
              <a:rPr lang="ru-RU" sz="2400" dirty="0" smtClean="0"/>
              <a:t> </a:t>
            </a:r>
            <a:r>
              <a:rPr lang="ru-RU" sz="2400" dirty="0"/>
              <a:t>головные </a:t>
            </a:r>
            <a:r>
              <a:rPr lang="ru-RU" sz="2400" dirty="0" smtClean="0"/>
              <a:t>боли</a:t>
            </a:r>
          </a:p>
          <a:p>
            <a:r>
              <a:rPr lang="ru-RU" sz="2400" dirty="0" smtClean="0"/>
              <a:t> галлюцинации</a:t>
            </a:r>
          </a:p>
          <a:p>
            <a:r>
              <a:rPr lang="ru-RU" sz="2400" dirty="0" smtClean="0"/>
              <a:t> </a:t>
            </a:r>
            <a:r>
              <a:rPr lang="ru-RU" sz="2400" dirty="0"/>
              <a:t>гиперестезии</a:t>
            </a:r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848000" y="219625"/>
            <a:ext cx="6188231" cy="1299209"/>
          </a:xfrm>
        </p:spPr>
        <p:txBody>
          <a:bodyPr/>
          <a:lstStyle/>
          <a:p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Kawasaki disease-like features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ru-RU" dirty="0"/>
          </a:p>
        </p:txBody>
      </p:sp>
      <p:pic>
        <p:nvPicPr>
          <p:cNvPr id="6" name="Picture 2" descr="https://chicagohealthonline.com/wp-content/uploads/2019/04/20190320msphp-a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391" r="12391"/>
          <a:stretch>
            <a:fillRect/>
          </a:stretch>
        </p:blipFill>
        <p:spPr bwMode="auto">
          <a:xfrm>
            <a:off x="6172200" y="1843630"/>
            <a:ext cx="4218709" cy="3820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8" descr="https://aptekatamara.ru/wp-content/uploads/plohoj-appetit-u-rebenka-6-let-prichiny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88" r="4588"/>
          <a:stretch>
            <a:fillRect/>
          </a:stretch>
        </p:blipFill>
        <p:spPr bwMode="auto">
          <a:xfrm>
            <a:off x="9315796" y="26193"/>
            <a:ext cx="2727325" cy="2003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137054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Содержимое 6"/>
          <p:cNvGraphicFramePr>
            <a:graphicFrameLocks noGrp="1"/>
          </p:cNvGraphicFramePr>
          <p:nvPr>
            <p:ph idx="1"/>
            <p:extLst/>
          </p:nvPr>
        </p:nvGraphicFramePr>
        <p:xfrm>
          <a:off x="1738282" y="1071546"/>
          <a:ext cx="8747318" cy="375287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8588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8575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309272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484093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484093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484093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573201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  <a:gridCol w="484093">
                  <a:extLst>
                    <a:ext uri="{9D8B030D-6E8A-4147-A177-3AD203B41FA5}">
                      <a16:colId xmlns:a16="http://schemas.microsoft.com/office/drawing/2014/main" xmlns="" val="20007"/>
                    </a:ext>
                  </a:extLst>
                </a:gridCol>
                <a:gridCol w="484093">
                  <a:extLst>
                    <a:ext uri="{9D8B030D-6E8A-4147-A177-3AD203B41FA5}">
                      <a16:colId xmlns:a16="http://schemas.microsoft.com/office/drawing/2014/main" xmlns="" val="20008"/>
                    </a:ext>
                  </a:extLst>
                </a:gridCol>
                <a:gridCol w="484093">
                  <a:extLst>
                    <a:ext uri="{9D8B030D-6E8A-4147-A177-3AD203B41FA5}">
                      <a16:colId xmlns:a16="http://schemas.microsoft.com/office/drawing/2014/main" xmlns="" val="20009"/>
                    </a:ext>
                  </a:extLst>
                </a:gridCol>
                <a:gridCol w="484093">
                  <a:extLst>
                    <a:ext uri="{9D8B030D-6E8A-4147-A177-3AD203B41FA5}">
                      <a16:colId xmlns:a16="http://schemas.microsoft.com/office/drawing/2014/main" xmlns="" val="20010"/>
                    </a:ext>
                  </a:extLst>
                </a:gridCol>
                <a:gridCol w="484093">
                  <a:extLst>
                    <a:ext uri="{9D8B030D-6E8A-4147-A177-3AD203B41FA5}">
                      <a16:colId xmlns:a16="http://schemas.microsoft.com/office/drawing/2014/main" xmlns="" val="20011"/>
                    </a:ext>
                  </a:extLst>
                </a:gridCol>
                <a:gridCol w="484093">
                  <a:extLst>
                    <a:ext uri="{9D8B030D-6E8A-4147-A177-3AD203B41FA5}">
                      <a16:colId xmlns:a16="http://schemas.microsoft.com/office/drawing/2014/main" xmlns="" val="20012"/>
                    </a:ext>
                  </a:extLst>
                </a:gridCol>
                <a:gridCol w="484093">
                  <a:extLst>
                    <a:ext uri="{9D8B030D-6E8A-4147-A177-3AD203B41FA5}">
                      <a16:colId xmlns:a16="http://schemas.microsoft.com/office/drawing/2014/main" xmlns="" val="20013"/>
                    </a:ext>
                  </a:extLst>
                </a:gridCol>
                <a:gridCol w="484093">
                  <a:extLst>
                    <a:ext uri="{9D8B030D-6E8A-4147-A177-3AD203B41FA5}">
                      <a16:colId xmlns:a16="http://schemas.microsoft.com/office/drawing/2014/main" xmlns="" val="20014"/>
                    </a:ext>
                  </a:extLst>
                </a:gridCol>
                <a:gridCol w="484093">
                  <a:extLst>
                    <a:ext uri="{9D8B030D-6E8A-4147-A177-3AD203B41FA5}">
                      <a16:colId xmlns:a16="http://schemas.microsoft.com/office/drawing/2014/main" xmlns="" val="20015"/>
                    </a:ext>
                  </a:extLst>
                </a:gridCol>
                <a:gridCol w="484093">
                  <a:extLst>
                    <a:ext uri="{9D8B030D-6E8A-4147-A177-3AD203B41FA5}">
                      <a16:colId xmlns:a16="http://schemas.microsoft.com/office/drawing/2014/main" xmlns="" val="20016"/>
                    </a:ext>
                  </a:extLst>
                </a:gridCol>
              </a:tblGrid>
              <a:tr h="1200796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cap="none" spc="0" baseline="0" dirty="0" smtClean="0">
                          <a:ln w="1905">
                            <a:noFill/>
                          </a:ln>
                          <a:solidFill>
                            <a:srgbClr val="3A1300"/>
                          </a:solidFill>
                          <a:effectLst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  <a:latin typeface="+mn-lt"/>
                          <a:cs typeface="Times New Roman" pitchFamily="18" charset="0"/>
                        </a:rPr>
                        <a:t>Наименование показателя</a:t>
                      </a:r>
                    </a:p>
                    <a:p>
                      <a:pPr algn="ctr"/>
                      <a:endParaRPr lang="ru-RU" sz="1200" b="1" cap="none" spc="0" baseline="0" dirty="0">
                        <a:ln w="1905">
                          <a:noFill/>
                        </a:ln>
                        <a:solidFill>
                          <a:srgbClr val="3A1300"/>
                        </a:solidFill>
                        <a:effectLst>
                          <a:innerShdw blurRad="69850" dist="43180" dir="5400000">
                            <a:srgbClr val="000000">
                              <a:alpha val="65000"/>
                            </a:srgbClr>
                          </a:innerShdw>
                        </a:effectLst>
                        <a:latin typeface="+mn-lt"/>
                        <a:cs typeface="Times New Roman" pitchFamily="18" charset="0"/>
                      </a:endParaRPr>
                    </a:p>
                  </a:txBody>
                  <a:tcPr marL="36000" marR="36000" marT="36000" marB="36000"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600"/>
                        </a:lnSpc>
                      </a:pPr>
                      <a:r>
                        <a:rPr lang="ru-RU" sz="1500" b="1" cap="none" spc="0" dirty="0" smtClean="0">
                          <a:ln w="1905">
                            <a:noFill/>
                          </a:ln>
                          <a:solidFill>
                            <a:srgbClr val="3A1300"/>
                          </a:solidFill>
                          <a:effectLst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  <a:latin typeface="+mn-lt"/>
                          <a:cs typeface="Times New Roman" pitchFamily="18" charset="0"/>
                        </a:rPr>
                        <a:t>январь</a:t>
                      </a:r>
                      <a:endParaRPr lang="ru-RU" sz="1500" b="1" cap="none" spc="0" dirty="0">
                        <a:ln w="1905">
                          <a:noFill/>
                        </a:ln>
                        <a:solidFill>
                          <a:srgbClr val="3A1300"/>
                        </a:solidFill>
                        <a:effectLst>
                          <a:innerShdw blurRad="69850" dist="43180" dir="5400000">
                            <a:srgbClr val="000000">
                              <a:alpha val="65000"/>
                            </a:srgbClr>
                          </a:innerShdw>
                        </a:effectLst>
                        <a:latin typeface="+mn-lt"/>
                        <a:cs typeface="Times New Roman" pitchFamily="18" charset="0"/>
                      </a:endParaRPr>
                    </a:p>
                  </a:txBody>
                  <a:tcPr marL="36000" marR="36000" marT="36000" marB="36000" vert="vert270"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600"/>
                        </a:lnSpc>
                      </a:pPr>
                      <a:r>
                        <a:rPr lang="ru-RU" sz="1500" b="1" cap="none" spc="0" dirty="0" smtClean="0">
                          <a:ln w="1905">
                            <a:noFill/>
                          </a:ln>
                          <a:solidFill>
                            <a:srgbClr val="3A1300"/>
                          </a:solidFill>
                          <a:effectLst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  <a:latin typeface="+mn-lt"/>
                          <a:cs typeface="Times New Roman" pitchFamily="18" charset="0"/>
                        </a:rPr>
                        <a:t>февраль</a:t>
                      </a:r>
                      <a:endParaRPr lang="ru-RU" sz="1500" b="1" cap="none" spc="0" dirty="0">
                        <a:ln w="1905">
                          <a:noFill/>
                        </a:ln>
                        <a:solidFill>
                          <a:srgbClr val="3A1300"/>
                        </a:solidFill>
                        <a:effectLst>
                          <a:innerShdw blurRad="69850" dist="43180" dir="5400000">
                            <a:srgbClr val="000000">
                              <a:alpha val="65000"/>
                            </a:srgbClr>
                          </a:innerShdw>
                        </a:effectLst>
                        <a:latin typeface="+mn-lt"/>
                        <a:cs typeface="Times New Roman" pitchFamily="18" charset="0"/>
                      </a:endParaRPr>
                    </a:p>
                  </a:txBody>
                  <a:tcPr marL="36000" marR="36000" marT="36000" marB="36000" vert="vert270"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600"/>
                        </a:lnSpc>
                      </a:pPr>
                      <a:r>
                        <a:rPr lang="ru-RU" sz="1500" b="1" cap="none" spc="0" dirty="0" smtClean="0">
                          <a:ln w="1905">
                            <a:noFill/>
                          </a:ln>
                          <a:solidFill>
                            <a:srgbClr val="3A1300"/>
                          </a:solidFill>
                          <a:effectLst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  <a:latin typeface="+mn-lt"/>
                          <a:cs typeface="Times New Roman" pitchFamily="18" charset="0"/>
                        </a:rPr>
                        <a:t>март</a:t>
                      </a:r>
                      <a:endParaRPr lang="ru-RU" sz="1500" b="1" cap="none" spc="0" dirty="0">
                        <a:ln w="1905">
                          <a:noFill/>
                        </a:ln>
                        <a:solidFill>
                          <a:srgbClr val="3A1300"/>
                        </a:solidFill>
                        <a:effectLst>
                          <a:innerShdw blurRad="69850" dist="43180" dir="5400000">
                            <a:srgbClr val="000000">
                              <a:alpha val="65000"/>
                            </a:srgbClr>
                          </a:innerShdw>
                        </a:effectLst>
                        <a:latin typeface="+mn-lt"/>
                        <a:cs typeface="Times New Roman" pitchFamily="18" charset="0"/>
                      </a:endParaRPr>
                    </a:p>
                  </a:txBody>
                  <a:tcPr marL="36000" marR="36000" marT="36000" marB="36000" vert="vert270"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600"/>
                        </a:lnSpc>
                      </a:pPr>
                      <a:r>
                        <a:rPr lang="ru-RU" sz="1500" b="1" cap="none" spc="0" dirty="0" smtClean="0">
                          <a:ln w="1905">
                            <a:noFill/>
                          </a:ln>
                          <a:solidFill>
                            <a:srgbClr val="3A1300"/>
                          </a:solidFill>
                          <a:effectLst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  <a:latin typeface="+mn-lt"/>
                          <a:cs typeface="Times New Roman" pitchFamily="18" charset="0"/>
                        </a:rPr>
                        <a:t>апрель</a:t>
                      </a:r>
                      <a:endParaRPr lang="ru-RU" sz="1500" b="1" cap="none" spc="0" dirty="0">
                        <a:ln w="1905">
                          <a:noFill/>
                        </a:ln>
                        <a:solidFill>
                          <a:srgbClr val="3A1300"/>
                        </a:solidFill>
                        <a:effectLst>
                          <a:innerShdw blurRad="69850" dist="43180" dir="5400000">
                            <a:srgbClr val="000000">
                              <a:alpha val="65000"/>
                            </a:srgbClr>
                          </a:innerShdw>
                        </a:effectLst>
                        <a:latin typeface="+mn-lt"/>
                        <a:cs typeface="Times New Roman" pitchFamily="18" charset="0"/>
                      </a:endParaRPr>
                    </a:p>
                  </a:txBody>
                  <a:tcPr marL="36000" marR="36000" marT="36000" marB="36000" vert="vert270"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600"/>
                        </a:lnSpc>
                      </a:pPr>
                      <a:r>
                        <a:rPr lang="ru-RU" sz="1500" b="1" cap="none" spc="0" dirty="0" smtClean="0">
                          <a:ln w="1905">
                            <a:noFill/>
                          </a:ln>
                          <a:solidFill>
                            <a:srgbClr val="3A1300"/>
                          </a:solidFill>
                          <a:effectLst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  <a:latin typeface="+mn-lt"/>
                          <a:cs typeface="Times New Roman" pitchFamily="18" charset="0"/>
                        </a:rPr>
                        <a:t>май</a:t>
                      </a:r>
                      <a:endParaRPr lang="ru-RU" sz="1500" b="1" cap="none" spc="0" dirty="0">
                        <a:ln w="1905">
                          <a:noFill/>
                        </a:ln>
                        <a:solidFill>
                          <a:srgbClr val="3A1300"/>
                        </a:solidFill>
                        <a:effectLst>
                          <a:innerShdw blurRad="69850" dist="43180" dir="5400000">
                            <a:srgbClr val="000000">
                              <a:alpha val="65000"/>
                            </a:srgbClr>
                          </a:innerShdw>
                        </a:effectLst>
                        <a:latin typeface="+mn-lt"/>
                        <a:cs typeface="Times New Roman" pitchFamily="18" charset="0"/>
                      </a:endParaRPr>
                    </a:p>
                  </a:txBody>
                  <a:tcPr marL="36000" marR="36000" marT="36000" marB="36000" vert="vert270"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600"/>
                        </a:lnSpc>
                      </a:pPr>
                      <a:r>
                        <a:rPr lang="ru-RU" sz="1500" b="1" cap="none" spc="0" dirty="0" smtClean="0">
                          <a:ln w="1905">
                            <a:noFill/>
                          </a:ln>
                          <a:solidFill>
                            <a:srgbClr val="3A1300"/>
                          </a:solidFill>
                          <a:effectLst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  <a:latin typeface="+mn-lt"/>
                          <a:cs typeface="Times New Roman" pitchFamily="18" charset="0"/>
                        </a:rPr>
                        <a:t>июнь</a:t>
                      </a:r>
                      <a:endParaRPr lang="ru-RU" sz="1500" b="1" cap="none" spc="0" dirty="0">
                        <a:ln w="1905">
                          <a:noFill/>
                        </a:ln>
                        <a:solidFill>
                          <a:srgbClr val="3A1300"/>
                        </a:solidFill>
                        <a:effectLst>
                          <a:innerShdw blurRad="69850" dist="43180" dir="5400000">
                            <a:srgbClr val="000000">
                              <a:alpha val="65000"/>
                            </a:srgbClr>
                          </a:innerShdw>
                        </a:effectLst>
                        <a:latin typeface="+mn-lt"/>
                        <a:cs typeface="Times New Roman" pitchFamily="18" charset="0"/>
                      </a:endParaRPr>
                    </a:p>
                  </a:txBody>
                  <a:tcPr marL="36000" marR="36000" marT="36000" marB="36000" vert="vert270"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600"/>
                        </a:lnSpc>
                      </a:pPr>
                      <a:r>
                        <a:rPr lang="ru-RU" sz="1500" b="1" cap="none" spc="0" dirty="0" smtClean="0">
                          <a:ln w="1905">
                            <a:noFill/>
                          </a:ln>
                          <a:solidFill>
                            <a:srgbClr val="3A1300"/>
                          </a:solidFill>
                          <a:effectLst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  <a:latin typeface="+mn-lt"/>
                          <a:cs typeface="Times New Roman" pitchFamily="18" charset="0"/>
                        </a:rPr>
                        <a:t>июль</a:t>
                      </a:r>
                      <a:endParaRPr lang="ru-RU" sz="1500" b="1" cap="none" spc="0" dirty="0">
                        <a:ln w="1905">
                          <a:noFill/>
                        </a:ln>
                        <a:solidFill>
                          <a:srgbClr val="3A1300"/>
                        </a:solidFill>
                        <a:effectLst>
                          <a:innerShdw blurRad="69850" dist="43180" dir="5400000">
                            <a:srgbClr val="000000">
                              <a:alpha val="65000"/>
                            </a:srgbClr>
                          </a:innerShdw>
                        </a:effectLst>
                        <a:latin typeface="+mn-lt"/>
                        <a:cs typeface="Times New Roman" pitchFamily="18" charset="0"/>
                      </a:endParaRPr>
                    </a:p>
                  </a:txBody>
                  <a:tcPr marL="36000" marR="36000" marT="36000" marB="36000" vert="vert270"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600"/>
                        </a:lnSpc>
                      </a:pPr>
                      <a:r>
                        <a:rPr lang="ru-RU" sz="1500" b="1" cap="none" spc="0" dirty="0" smtClean="0">
                          <a:ln w="1905">
                            <a:noFill/>
                          </a:ln>
                          <a:solidFill>
                            <a:srgbClr val="3A1300"/>
                          </a:solidFill>
                          <a:effectLst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  <a:latin typeface="+mn-lt"/>
                          <a:cs typeface="Times New Roman" pitchFamily="18" charset="0"/>
                        </a:rPr>
                        <a:t>август</a:t>
                      </a:r>
                      <a:endParaRPr lang="ru-RU" sz="1500" b="1" cap="none" spc="0" dirty="0">
                        <a:ln w="1905">
                          <a:noFill/>
                        </a:ln>
                        <a:solidFill>
                          <a:srgbClr val="3A1300"/>
                        </a:solidFill>
                        <a:effectLst>
                          <a:innerShdw blurRad="69850" dist="43180" dir="5400000">
                            <a:srgbClr val="000000">
                              <a:alpha val="65000"/>
                            </a:srgbClr>
                          </a:innerShdw>
                        </a:effectLst>
                        <a:latin typeface="+mn-lt"/>
                        <a:cs typeface="Times New Roman" pitchFamily="18" charset="0"/>
                      </a:endParaRPr>
                    </a:p>
                  </a:txBody>
                  <a:tcPr marL="36000" marR="36000" marT="36000" marB="36000" vert="vert270"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600"/>
                        </a:lnSpc>
                      </a:pPr>
                      <a:r>
                        <a:rPr lang="ru-RU" sz="1500" b="1" cap="none" spc="0" dirty="0" smtClean="0">
                          <a:ln w="1905">
                            <a:noFill/>
                          </a:ln>
                          <a:solidFill>
                            <a:srgbClr val="3A1300"/>
                          </a:solidFill>
                          <a:effectLst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  <a:latin typeface="+mn-lt"/>
                          <a:cs typeface="Times New Roman" pitchFamily="18" charset="0"/>
                        </a:rPr>
                        <a:t>сентябрь</a:t>
                      </a:r>
                      <a:endParaRPr lang="ru-RU" sz="1500" b="1" cap="none" spc="0" dirty="0">
                        <a:ln w="1905">
                          <a:noFill/>
                        </a:ln>
                        <a:solidFill>
                          <a:srgbClr val="3A1300"/>
                        </a:solidFill>
                        <a:effectLst>
                          <a:innerShdw blurRad="69850" dist="43180" dir="5400000">
                            <a:srgbClr val="000000">
                              <a:alpha val="65000"/>
                            </a:srgbClr>
                          </a:innerShdw>
                        </a:effectLst>
                        <a:latin typeface="+mn-lt"/>
                        <a:cs typeface="Times New Roman" pitchFamily="18" charset="0"/>
                      </a:endParaRPr>
                    </a:p>
                  </a:txBody>
                  <a:tcPr marL="36000" marR="36000" marT="36000" marB="36000" vert="vert270"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600"/>
                        </a:lnSpc>
                      </a:pPr>
                      <a:r>
                        <a:rPr lang="ru-RU" sz="1500" b="1" cap="none" spc="0" dirty="0" smtClean="0">
                          <a:ln w="1905">
                            <a:noFill/>
                          </a:ln>
                          <a:solidFill>
                            <a:srgbClr val="3A1300"/>
                          </a:solidFill>
                          <a:effectLst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  <a:latin typeface="+mn-lt"/>
                          <a:cs typeface="Times New Roman" pitchFamily="18" charset="0"/>
                        </a:rPr>
                        <a:t>октябрь</a:t>
                      </a:r>
                      <a:endParaRPr lang="ru-RU" sz="1500" b="1" cap="none" spc="0" dirty="0">
                        <a:ln w="1905">
                          <a:noFill/>
                        </a:ln>
                        <a:solidFill>
                          <a:srgbClr val="3A1300"/>
                        </a:solidFill>
                        <a:effectLst>
                          <a:innerShdw blurRad="69850" dist="43180" dir="5400000">
                            <a:srgbClr val="000000">
                              <a:alpha val="65000"/>
                            </a:srgbClr>
                          </a:innerShdw>
                        </a:effectLst>
                        <a:latin typeface="+mn-lt"/>
                        <a:cs typeface="Times New Roman" pitchFamily="18" charset="0"/>
                      </a:endParaRPr>
                    </a:p>
                  </a:txBody>
                  <a:tcPr marL="36000" marR="36000" marT="36000" marB="36000" vert="vert270"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600"/>
                        </a:lnSpc>
                      </a:pPr>
                      <a:r>
                        <a:rPr lang="ru-RU" sz="1500" b="1" cap="none" spc="0" dirty="0" smtClean="0">
                          <a:ln w="1905">
                            <a:noFill/>
                          </a:ln>
                          <a:solidFill>
                            <a:srgbClr val="3A1300"/>
                          </a:solidFill>
                          <a:effectLst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  <a:latin typeface="+mn-lt"/>
                          <a:cs typeface="Times New Roman" pitchFamily="18" charset="0"/>
                        </a:rPr>
                        <a:t>ноябрь</a:t>
                      </a:r>
                      <a:endParaRPr lang="ru-RU" sz="1500" b="1" cap="none" spc="0" dirty="0">
                        <a:ln w="1905">
                          <a:noFill/>
                        </a:ln>
                        <a:solidFill>
                          <a:srgbClr val="3A1300"/>
                        </a:solidFill>
                        <a:effectLst>
                          <a:innerShdw blurRad="69850" dist="43180" dir="5400000">
                            <a:srgbClr val="000000">
                              <a:alpha val="65000"/>
                            </a:srgbClr>
                          </a:innerShdw>
                        </a:effectLst>
                        <a:latin typeface="+mn-lt"/>
                        <a:cs typeface="Times New Roman" pitchFamily="18" charset="0"/>
                      </a:endParaRPr>
                    </a:p>
                  </a:txBody>
                  <a:tcPr marL="36000" marR="36000" marT="36000" marB="36000" vert="vert270"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600"/>
                        </a:lnSpc>
                      </a:pPr>
                      <a:r>
                        <a:rPr lang="ru-RU" sz="1500" b="1" cap="none" spc="0" dirty="0" smtClean="0">
                          <a:ln w="1905">
                            <a:noFill/>
                          </a:ln>
                          <a:solidFill>
                            <a:srgbClr val="3A1300"/>
                          </a:solidFill>
                          <a:effectLst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  <a:latin typeface="+mn-lt"/>
                          <a:cs typeface="Times New Roman" pitchFamily="18" charset="0"/>
                        </a:rPr>
                        <a:t>декабрь</a:t>
                      </a:r>
                      <a:endParaRPr lang="ru-RU" sz="1500" b="1" cap="none" spc="0" dirty="0">
                        <a:ln w="1905">
                          <a:noFill/>
                        </a:ln>
                        <a:solidFill>
                          <a:srgbClr val="3A1300"/>
                        </a:solidFill>
                        <a:effectLst>
                          <a:innerShdw blurRad="69850" dist="43180" dir="5400000">
                            <a:srgbClr val="000000">
                              <a:alpha val="65000"/>
                            </a:srgbClr>
                          </a:innerShdw>
                        </a:effectLst>
                        <a:latin typeface="+mn-lt"/>
                        <a:cs typeface="Times New Roman" pitchFamily="18" charset="0"/>
                      </a:endParaRPr>
                    </a:p>
                  </a:txBody>
                  <a:tcPr marL="36000" marR="36000" marT="36000" marB="36000" vert="vert270"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600"/>
                        </a:lnSpc>
                      </a:pPr>
                      <a:r>
                        <a:rPr lang="ru-RU" sz="1500" b="1" cap="none" spc="0" dirty="0" smtClean="0">
                          <a:ln w="1905">
                            <a:noFill/>
                          </a:ln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cs typeface="Times New Roman" pitchFamily="18" charset="0"/>
                        </a:rPr>
                        <a:t>2020</a:t>
                      </a:r>
                      <a:r>
                        <a:rPr lang="ru-RU" sz="1500" b="1" cap="none" spc="0" baseline="0" dirty="0" smtClean="0">
                          <a:ln w="1905">
                            <a:noFill/>
                          </a:ln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cs typeface="Times New Roman" pitchFamily="18" charset="0"/>
                        </a:rPr>
                        <a:t> год</a:t>
                      </a:r>
                      <a:endParaRPr lang="ru-RU" sz="1500" b="1" cap="none" spc="0" dirty="0">
                        <a:ln w="1905">
                          <a:noFill/>
                        </a:ln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cs typeface="Times New Roman" pitchFamily="18" charset="0"/>
                      </a:endParaRPr>
                    </a:p>
                  </a:txBody>
                  <a:tcPr marL="36000" marR="36000" marT="36000" marB="36000" vert="vert270"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600"/>
                        </a:lnSpc>
                      </a:pPr>
                      <a:r>
                        <a:rPr lang="ru-RU" sz="1500" b="1" cap="none" spc="0" dirty="0" smtClean="0">
                          <a:ln w="1905">
                            <a:noFill/>
                          </a:ln>
                          <a:solidFill>
                            <a:srgbClr val="0070C0"/>
                          </a:solidFill>
                          <a:effectLst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  <a:latin typeface="+mn-lt"/>
                          <a:cs typeface="Times New Roman" pitchFamily="18" charset="0"/>
                        </a:rPr>
                        <a:t>январь</a:t>
                      </a:r>
                      <a:endParaRPr lang="ru-RU" sz="1500" b="1" cap="none" spc="0" dirty="0">
                        <a:ln w="1905">
                          <a:noFill/>
                        </a:ln>
                        <a:solidFill>
                          <a:srgbClr val="0070C0"/>
                        </a:solidFill>
                        <a:effectLst>
                          <a:innerShdw blurRad="69850" dist="43180" dir="5400000">
                            <a:srgbClr val="000000">
                              <a:alpha val="65000"/>
                            </a:srgbClr>
                          </a:innerShdw>
                        </a:effectLst>
                        <a:latin typeface="+mn-lt"/>
                        <a:cs typeface="Times New Roman" pitchFamily="18" charset="0"/>
                      </a:endParaRPr>
                    </a:p>
                  </a:txBody>
                  <a:tcPr marL="36000" marR="36000" marT="36000" marB="36000" vert="vert270"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600"/>
                        </a:lnSpc>
                      </a:pPr>
                      <a:r>
                        <a:rPr lang="ru-RU" sz="1500" b="1" i="1" cap="none" spc="0" dirty="0" smtClean="0">
                          <a:ln w="1905">
                            <a:noFill/>
                          </a:ln>
                          <a:solidFill>
                            <a:srgbClr val="3A1300"/>
                          </a:solidFill>
                          <a:effectLst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  <a:latin typeface="+mn-lt"/>
                          <a:cs typeface="Times New Roman" pitchFamily="18" charset="0"/>
                        </a:rPr>
                        <a:t>Февраль**</a:t>
                      </a:r>
                      <a:endParaRPr lang="ru-RU" sz="1500" b="1" i="1" cap="none" spc="0" dirty="0">
                        <a:ln w="1905">
                          <a:noFill/>
                        </a:ln>
                        <a:solidFill>
                          <a:srgbClr val="3A1300"/>
                        </a:solidFill>
                        <a:effectLst>
                          <a:innerShdw blurRad="69850" dist="43180" dir="5400000">
                            <a:srgbClr val="000000">
                              <a:alpha val="65000"/>
                            </a:srgbClr>
                          </a:innerShdw>
                        </a:effectLst>
                        <a:latin typeface="+mn-lt"/>
                        <a:cs typeface="Times New Roman" pitchFamily="18" charset="0"/>
                      </a:endParaRPr>
                    </a:p>
                  </a:txBody>
                  <a:tcPr marL="36000" marR="36000" marT="36000" marB="36000" vert="vert270"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600"/>
                        </a:lnSpc>
                      </a:pPr>
                      <a:r>
                        <a:rPr lang="ru-RU" sz="1500" b="1" cap="none" spc="0" dirty="0" smtClean="0">
                          <a:ln w="1905">
                            <a:noFill/>
                          </a:ln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cs typeface="Times New Roman" pitchFamily="18" charset="0"/>
                        </a:rPr>
                        <a:t>2021</a:t>
                      </a:r>
                      <a:r>
                        <a:rPr lang="ru-RU" sz="1500" b="1" cap="none" spc="0" baseline="0" dirty="0" smtClean="0">
                          <a:ln w="1905">
                            <a:noFill/>
                          </a:ln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cs typeface="Times New Roman" pitchFamily="18" charset="0"/>
                        </a:rPr>
                        <a:t> год 2 месяца</a:t>
                      </a:r>
                      <a:endParaRPr lang="ru-RU" sz="1500" b="1" cap="none" spc="0" dirty="0">
                        <a:ln w="1905">
                          <a:noFill/>
                        </a:ln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cs typeface="Times New Roman" pitchFamily="18" charset="0"/>
                      </a:endParaRPr>
                    </a:p>
                  </a:txBody>
                  <a:tcPr marL="36000" marR="36000" marT="36000" marB="36000" vert="vert270" anchor="ctr"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13716">
                <a:tc>
                  <a:txBody>
                    <a:bodyPr/>
                    <a:lstStyle/>
                    <a:p>
                      <a:pPr>
                        <a:lnSpc>
                          <a:spcPts val="1100"/>
                        </a:lnSpc>
                      </a:pPr>
                      <a:r>
                        <a:rPr lang="en-US" sz="1400" b="1" cap="none" spc="0" dirty="0" smtClean="0">
                          <a:ln w="1905">
                            <a:noFill/>
                          </a:ln>
                          <a:solidFill>
                            <a:srgbClr val="3A1300"/>
                          </a:solidFill>
                          <a:effectLst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COVID-19 </a:t>
                      </a:r>
                      <a:r>
                        <a:rPr lang="ru-RU" sz="1400" b="1" cap="none" spc="0" dirty="0" smtClean="0">
                          <a:ln w="1905">
                            <a:noFill/>
                          </a:ln>
                          <a:solidFill>
                            <a:srgbClr val="3A1300"/>
                          </a:solidFill>
                          <a:effectLst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пациентов* </a:t>
                      </a:r>
                      <a:endParaRPr lang="ru-RU" sz="1400" b="1" cap="none" spc="0" dirty="0">
                        <a:ln w="1905">
                          <a:noFill/>
                        </a:ln>
                        <a:solidFill>
                          <a:srgbClr val="3A1300"/>
                        </a:solidFill>
                        <a:effectLst>
                          <a:innerShdw blurRad="69850" dist="43180" dir="5400000">
                            <a:srgbClr val="000000">
                              <a:alpha val="65000"/>
                            </a:srgbClr>
                          </a:inn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cap="none" spc="0" dirty="0" smtClean="0">
                          <a:ln w="1905">
                            <a:noFill/>
                          </a:ln>
                          <a:solidFill>
                            <a:srgbClr val="3A1300"/>
                          </a:solidFill>
                          <a:effectLst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600" b="1" cap="none" spc="0" dirty="0">
                        <a:ln w="1905">
                          <a:noFill/>
                        </a:ln>
                        <a:solidFill>
                          <a:srgbClr val="3A1300"/>
                        </a:solidFill>
                        <a:effectLst>
                          <a:innerShdw blurRad="69850" dist="43180" dir="5400000">
                            <a:srgbClr val="000000">
                              <a:alpha val="65000"/>
                            </a:srgbClr>
                          </a:inn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6000" marR="36000" marT="36000" marB="36000" anchor="ctr" anchorCtr="1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cap="none" spc="0" dirty="0" smtClean="0">
                          <a:ln w="1905">
                            <a:noFill/>
                          </a:ln>
                          <a:solidFill>
                            <a:srgbClr val="3A1300"/>
                          </a:solidFill>
                          <a:effectLst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600" b="1" cap="none" spc="0" dirty="0">
                        <a:ln w="1905">
                          <a:noFill/>
                        </a:ln>
                        <a:solidFill>
                          <a:srgbClr val="3A1300"/>
                        </a:solidFill>
                        <a:effectLst>
                          <a:innerShdw blurRad="69850" dist="43180" dir="5400000">
                            <a:srgbClr val="000000">
                              <a:alpha val="65000"/>
                            </a:srgbClr>
                          </a:inn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6000" marR="36000" marT="36000" marB="36000" anchor="ctr" anchorCtr="1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cap="none" spc="0" dirty="0" smtClean="0">
                          <a:ln w="1905">
                            <a:noFill/>
                          </a:ln>
                          <a:solidFill>
                            <a:srgbClr val="3A1300"/>
                          </a:solidFill>
                          <a:effectLst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600" b="1" cap="none" spc="0" dirty="0">
                        <a:ln w="1905">
                          <a:noFill/>
                        </a:ln>
                        <a:solidFill>
                          <a:srgbClr val="3A1300"/>
                        </a:solidFill>
                        <a:effectLst>
                          <a:innerShdw blurRad="69850" dist="43180" dir="5400000">
                            <a:srgbClr val="000000">
                              <a:alpha val="65000"/>
                            </a:srgbClr>
                          </a:inn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6000" marR="36000" marT="36000" marB="36000" anchor="ctr" anchorCtr="1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cap="none" spc="0" dirty="0" smtClean="0">
                          <a:ln w="1905">
                            <a:noFill/>
                          </a:ln>
                          <a:solidFill>
                            <a:srgbClr val="3A1300"/>
                          </a:solidFill>
                          <a:effectLst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103</a:t>
                      </a:r>
                      <a:endParaRPr lang="ru-RU" sz="1600" b="1" cap="none" spc="0" dirty="0">
                        <a:ln w="1905">
                          <a:noFill/>
                        </a:ln>
                        <a:solidFill>
                          <a:srgbClr val="3A1300"/>
                        </a:solidFill>
                        <a:effectLst>
                          <a:innerShdw blurRad="69850" dist="43180" dir="5400000">
                            <a:srgbClr val="000000">
                              <a:alpha val="65000"/>
                            </a:srgbClr>
                          </a:inn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6000" marR="36000" marT="36000" marB="36000" anchor="ctr" anchorCtr="1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cap="none" spc="0" dirty="0" smtClean="0">
                          <a:ln w="1905">
                            <a:noFill/>
                          </a:ln>
                          <a:solidFill>
                            <a:srgbClr val="3A1300"/>
                          </a:solidFill>
                          <a:effectLst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315</a:t>
                      </a:r>
                      <a:endParaRPr lang="ru-RU" sz="1600" b="1" cap="none" spc="0" dirty="0">
                        <a:ln w="1905">
                          <a:noFill/>
                        </a:ln>
                        <a:solidFill>
                          <a:srgbClr val="3A1300"/>
                        </a:solidFill>
                        <a:effectLst>
                          <a:innerShdw blurRad="69850" dist="43180" dir="5400000">
                            <a:srgbClr val="000000">
                              <a:alpha val="65000"/>
                            </a:srgbClr>
                          </a:inn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6000" marR="36000" marT="36000" marB="36000" anchor="ctr" anchorCtr="1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cap="none" spc="0" dirty="0" smtClean="0">
                          <a:ln w="1905">
                            <a:noFill/>
                          </a:ln>
                          <a:solidFill>
                            <a:srgbClr val="3A1300"/>
                          </a:solidFill>
                          <a:effectLst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335</a:t>
                      </a:r>
                      <a:endParaRPr lang="ru-RU" sz="1600" b="1" cap="none" spc="0" dirty="0">
                        <a:ln w="1905">
                          <a:noFill/>
                        </a:ln>
                        <a:solidFill>
                          <a:srgbClr val="3A1300"/>
                        </a:solidFill>
                        <a:effectLst>
                          <a:innerShdw blurRad="69850" dist="43180" dir="5400000">
                            <a:srgbClr val="000000">
                              <a:alpha val="65000"/>
                            </a:srgbClr>
                          </a:inn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6000" marR="36000" marT="36000" marB="36000" anchor="ctr" anchorCtr="1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cap="none" spc="0" dirty="0" smtClean="0">
                          <a:ln w="1905">
                            <a:noFill/>
                          </a:ln>
                          <a:solidFill>
                            <a:srgbClr val="3A1300"/>
                          </a:solidFill>
                          <a:effectLst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103</a:t>
                      </a:r>
                      <a:endParaRPr lang="ru-RU" sz="1600" b="1" cap="none" spc="0" dirty="0">
                        <a:ln w="1905">
                          <a:noFill/>
                        </a:ln>
                        <a:solidFill>
                          <a:srgbClr val="3A1300"/>
                        </a:solidFill>
                        <a:effectLst>
                          <a:innerShdw blurRad="69850" dist="43180" dir="5400000">
                            <a:srgbClr val="000000">
                              <a:alpha val="65000"/>
                            </a:srgbClr>
                          </a:inn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6000" marR="36000" marT="36000" marB="36000" anchor="ctr" anchorCtr="1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cap="none" spc="0" dirty="0" smtClean="0">
                          <a:ln w="1905">
                            <a:noFill/>
                          </a:ln>
                          <a:solidFill>
                            <a:srgbClr val="3A1300"/>
                          </a:solidFill>
                          <a:effectLst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20</a:t>
                      </a:r>
                      <a:endParaRPr lang="ru-RU" sz="1600" b="1" cap="none" spc="0" dirty="0">
                        <a:ln w="1905">
                          <a:noFill/>
                        </a:ln>
                        <a:solidFill>
                          <a:srgbClr val="3A1300"/>
                        </a:solidFill>
                        <a:effectLst>
                          <a:innerShdw blurRad="69850" dist="43180" dir="5400000">
                            <a:srgbClr val="000000">
                              <a:alpha val="65000"/>
                            </a:srgbClr>
                          </a:inn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6000" marR="36000" marT="36000" marB="36000" anchor="ctr" anchorCtr="1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cap="none" spc="0" dirty="0" smtClean="0">
                          <a:ln w="1905">
                            <a:noFill/>
                          </a:ln>
                          <a:solidFill>
                            <a:srgbClr val="3A1300"/>
                          </a:solidFill>
                          <a:effectLst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40</a:t>
                      </a:r>
                      <a:endParaRPr lang="ru-RU" sz="1600" b="1" cap="none" spc="0" dirty="0">
                        <a:ln w="1905">
                          <a:noFill/>
                        </a:ln>
                        <a:solidFill>
                          <a:srgbClr val="3A1300"/>
                        </a:solidFill>
                        <a:effectLst>
                          <a:innerShdw blurRad="69850" dist="43180" dir="5400000">
                            <a:srgbClr val="000000">
                              <a:alpha val="65000"/>
                            </a:srgbClr>
                          </a:inn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6000" marR="36000" marT="36000" marB="36000" anchor="ctr" anchorCtr="1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cap="none" spc="0" dirty="0" smtClean="0">
                          <a:ln w="1905">
                            <a:noFill/>
                          </a:ln>
                          <a:solidFill>
                            <a:srgbClr val="3A1300"/>
                          </a:solidFill>
                          <a:effectLst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172</a:t>
                      </a:r>
                      <a:endParaRPr lang="ru-RU" sz="1600" b="1" cap="none" spc="0" dirty="0">
                        <a:ln w="1905">
                          <a:noFill/>
                        </a:ln>
                        <a:solidFill>
                          <a:srgbClr val="3A1300"/>
                        </a:solidFill>
                        <a:effectLst>
                          <a:innerShdw blurRad="69850" dist="43180" dir="5400000">
                            <a:srgbClr val="000000">
                              <a:alpha val="65000"/>
                            </a:srgbClr>
                          </a:inn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6000" marR="36000" marT="36000" marB="36000" anchor="ctr" anchorCtr="1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cap="none" spc="0" dirty="0" smtClean="0">
                          <a:ln w="1905">
                            <a:noFill/>
                          </a:ln>
                          <a:solidFill>
                            <a:srgbClr val="3A1300"/>
                          </a:solidFill>
                          <a:effectLst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310</a:t>
                      </a:r>
                      <a:endParaRPr lang="ru-RU" sz="1600" b="1" cap="none" spc="0" dirty="0">
                        <a:ln w="1905">
                          <a:noFill/>
                        </a:ln>
                        <a:solidFill>
                          <a:srgbClr val="3A1300"/>
                        </a:solidFill>
                        <a:effectLst>
                          <a:innerShdw blurRad="69850" dist="43180" dir="5400000">
                            <a:srgbClr val="000000">
                              <a:alpha val="65000"/>
                            </a:srgbClr>
                          </a:inn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6000" marR="36000" marT="36000" marB="36000" anchor="ctr" anchorCtr="1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cap="none" spc="0" dirty="0" smtClean="0">
                          <a:ln w="1905">
                            <a:noFill/>
                          </a:ln>
                          <a:solidFill>
                            <a:srgbClr val="3A1300"/>
                          </a:solidFill>
                          <a:effectLst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49</a:t>
                      </a:r>
                      <a:r>
                        <a:rPr lang="ru-RU" sz="1600" b="1" cap="none" spc="0" dirty="0" smtClean="0">
                          <a:ln w="1905">
                            <a:noFill/>
                          </a:ln>
                          <a:solidFill>
                            <a:srgbClr val="3A1300"/>
                          </a:solidFill>
                          <a:effectLst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lang="ru-RU" sz="1600" b="1" cap="none" spc="0" dirty="0">
                        <a:ln w="1905">
                          <a:noFill/>
                        </a:ln>
                        <a:solidFill>
                          <a:srgbClr val="3A1300"/>
                        </a:solidFill>
                        <a:effectLst>
                          <a:innerShdw blurRad="69850" dist="43180" dir="5400000">
                            <a:srgbClr val="000000">
                              <a:alpha val="65000"/>
                            </a:srgbClr>
                          </a:inn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6000" marR="36000" marT="36000" marB="36000" anchor="ctr" anchorCtr="1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cap="none" spc="0" dirty="0" smtClean="0">
                          <a:ln w="1905">
                            <a:noFill/>
                          </a:ln>
                          <a:solidFill>
                            <a:srgbClr val="3A1300"/>
                          </a:solidFill>
                          <a:effectLst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189</a:t>
                      </a:r>
                      <a:r>
                        <a:rPr lang="ru-RU" sz="1600" b="1" cap="none" spc="0" dirty="0" smtClean="0">
                          <a:ln w="1905">
                            <a:noFill/>
                          </a:ln>
                          <a:solidFill>
                            <a:srgbClr val="3A1300"/>
                          </a:solidFill>
                          <a:effectLst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lang="ru-RU" sz="1600" b="1" cap="none" spc="0" dirty="0">
                        <a:ln w="1905">
                          <a:noFill/>
                        </a:ln>
                        <a:solidFill>
                          <a:srgbClr val="3A1300"/>
                        </a:solidFill>
                        <a:effectLst>
                          <a:innerShdw blurRad="69850" dist="43180" dir="5400000">
                            <a:srgbClr val="000000">
                              <a:alpha val="65000"/>
                            </a:srgbClr>
                          </a:inn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6000" marR="36000" marT="36000" marB="36000" anchor="ctr" anchorCtr="1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cap="none" spc="0" dirty="0" smtClean="0">
                          <a:ln w="1905">
                            <a:noFill/>
                          </a:ln>
                          <a:solidFill>
                            <a:srgbClr val="0070C0"/>
                          </a:solidFill>
                          <a:effectLst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311</a:t>
                      </a:r>
                      <a:endParaRPr lang="ru-RU" sz="1600" b="1" cap="none" spc="0" dirty="0">
                        <a:ln w="1905">
                          <a:noFill/>
                        </a:ln>
                        <a:solidFill>
                          <a:srgbClr val="0070C0"/>
                        </a:solidFill>
                        <a:effectLst>
                          <a:innerShdw blurRad="69850" dist="43180" dir="5400000">
                            <a:srgbClr val="000000">
                              <a:alpha val="65000"/>
                            </a:srgbClr>
                          </a:inn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6000" marR="36000" marT="36000" marB="36000" anchor="ctr" anchorCtr="1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i="1" cap="none" spc="0" dirty="0" smtClean="0">
                          <a:ln w="1905">
                            <a:noFill/>
                          </a:ln>
                          <a:solidFill>
                            <a:srgbClr val="3A1300"/>
                          </a:solidFill>
                          <a:effectLst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173</a:t>
                      </a:r>
                      <a:endParaRPr lang="ru-RU" sz="1600" b="1" i="1" cap="none" spc="0" dirty="0">
                        <a:ln w="1905">
                          <a:noFill/>
                        </a:ln>
                        <a:solidFill>
                          <a:srgbClr val="3A1300"/>
                        </a:solidFill>
                        <a:effectLst>
                          <a:innerShdw blurRad="69850" dist="43180" dir="5400000">
                            <a:srgbClr val="000000">
                              <a:alpha val="65000"/>
                            </a:srgbClr>
                          </a:inn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6000" marR="36000" marT="36000" marB="36000" anchor="ctr" anchorCtr="1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cap="none" spc="0" dirty="0" smtClean="0">
                          <a:ln w="1905">
                            <a:noFill/>
                          </a:ln>
                          <a:solidFill>
                            <a:srgbClr val="3A1300"/>
                          </a:solidFill>
                          <a:effectLst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484</a:t>
                      </a:r>
                      <a:endParaRPr lang="ru-RU" sz="1600" b="1" cap="none" spc="0" dirty="0">
                        <a:ln w="1905">
                          <a:noFill/>
                        </a:ln>
                        <a:solidFill>
                          <a:srgbClr val="3A1300"/>
                        </a:solidFill>
                        <a:effectLst>
                          <a:innerShdw blurRad="69850" dist="43180" dir="5400000">
                            <a:srgbClr val="000000">
                              <a:alpha val="65000"/>
                            </a:srgbClr>
                          </a:inn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6000" marR="36000" marT="36000" marB="36000" anchor="ctr" anchorCtr="1"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ts val="1100"/>
                        </a:lnSpc>
                      </a:pPr>
                      <a:r>
                        <a:rPr lang="en-US" sz="1000" b="0" cap="none" spc="0" dirty="0" smtClean="0">
                          <a:ln w="1905">
                            <a:noFill/>
                          </a:ln>
                          <a:solidFill>
                            <a:srgbClr val="3A1300"/>
                          </a:solidFill>
                          <a:effectLst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COVID</a:t>
                      </a:r>
                      <a:r>
                        <a:rPr lang="ru-RU" sz="1000" b="0" cap="none" spc="0" dirty="0" smtClean="0">
                          <a:ln w="1905">
                            <a:noFill/>
                          </a:ln>
                          <a:solidFill>
                            <a:srgbClr val="3A1300"/>
                          </a:solidFill>
                          <a:effectLst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-пневмонии</a:t>
                      </a:r>
                      <a:endParaRPr lang="ru-RU" sz="1000" b="0" cap="none" spc="0" dirty="0">
                        <a:ln w="1905">
                          <a:noFill/>
                        </a:ln>
                        <a:solidFill>
                          <a:srgbClr val="3A1300"/>
                        </a:solidFill>
                        <a:effectLst>
                          <a:innerShdw blurRad="69850" dist="43180" dir="5400000">
                            <a:srgbClr val="000000">
                              <a:alpha val="65000"/>
                            </a:srgbClr>
                          </a:inn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6000" marR="36000" marT="36000" marB="36000"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</a:pPr>
                      <a:r>
                        <a:rPr lang="ru-RU" sz="1400" b="0" cap="none" spc="0" dirty="0" smtClean="0">
                          <a:ln w="1905">
                            <a:noFill/>
                          </a:ln>
                          <a:solidFill>
                            <a:srgbClr val="3A1300"/>
                          </a:solidFill>
                          <a:effectLst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400" b="0" cap="none" spc="0" dirty="0">
                        <a:ln w="1905">
                          <a:noFill/>
                        </a:ln>
                        <a:solidFill>
                          <a:srgbClr val="3A1300"/>
                        </a:solidFill>
                        <a:effectLst>
                          <a:innerShdw blurRad="69850" dist="43180" dir="5400000">
                            <a:srgbClr val="000000">
                              <a:alpha val="65000"/>
                            </a:srgbClr>
                          </a:inn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6000" marR="36000" marT="36000" marB="36000"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</a:pPr>
                      <a:r>
                        <a:rPr lang="ru-RU" sz="1400" b="0" cap="none" spc="0" dirty="0" smtClean="0">
                          <a:ln w="1905">
                            <a:noFill/>
                          </a:ln>
                          <a:solidFill>
                            <a:srgbClr val="3A1300"/>
                          </a:solidFill>
                          <a:effectLst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400" b="0" cap="none" spc="0" dirty="0">
                        <a:ln w="1905">
                          <a:noFill/>
                        </a:ln>
                        <a:solidFill>
                          <a:srgbClr val="3A1300"/>
                        </a:solidFill>
                        <a:effectLst>
                          <a:innerShdw blurRad="69850" dist="43180" dir="5400000">
                            <a:srgbClr val="000000">
                              <a:alpha val="65000"/>
                            </a:srgbClr>
                          </a:inn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6000" marR="36000" marT="36000" marB="36000"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</a:pPr>
                      <a:r>
                        <a:rPr lang="ru-RU" sz="1400" b="0" cap="none" spc="0" dirty="0" smtClean="0">
                          <a:ln w="1905">
                            <a:noFill/>
                          </a:ln>
                          <a:solidFill>
                            <a:srgbClr val="3A1300"/>
                          </a:solidFill>
                          <a:effectLst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400" b="0" cap="none" spc="0" dirty="0">
                        <a:ln w="1905">
                          <a:noFill/>
                        </a:ln>
                        <a:solidFill>
                          <a:srgbClr val="3A1300"/>
                        </a:solidFill>
                        <a:effectLst>
                          <a:innerShdw blurRad="69850" dist="43180" dir="5400000">
                            <a:srgbClr val="000000">
                              <a:alpha val="65000"/>
                            </a:srgbClr>
                          </a:inn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6000" marR="36000" marT="36000" marB="36000"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</a:pPr>
                      <a:r>
                        <a:rPr lang="ru-RU" sz="1400" b="0" cap="none" spc="0" dirty="0" smtClean="0">
                          <a:ln w="1905">
                            <a:noFill/>
                          </a:ln>
                          <a:solidFill>
                            <a:srgbClr val="3A1300"/>
                          </a:solidFill>
                          <a:effectLst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400" b="0" cap="none" spc="0" dirty="0">
                        <a:ln w="1905">
                          <a:noFill/>
                        </a:ln>
                        <a:solidFill>
                          <a:srgbClr val="3A1300"/>
                        </a:solidFill>
                        <a:effectLst>
                          <a:innerShdw blurRad="69850" dist="43180" dir="5400000">
                            <a:srgbClr val="000000">
                              <a:alpha val="65000"/>
                            </a:srgbClr>
                          </a:inn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6000" marR="36000" marT="36000" marB="36000"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</a:pPr>
                      <a:r>
                        <a:rPr lang="ru-RU" sz="1400" b="0" cap="none" spc="0" dirty="0" smtClean="0">
                          <a:ln w="1905">
                            <a:noFill/>
                          </a:ln>
                          <a:solidFill>
                            <a:srgbClr val="3A1300"/>
                          </a:solidFill>
                          <a:effectLst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24</a:t>
                      </a:r>
                      <a:endParaRPr lang="ru-RU" sz="1400" b="0" cap="none" spc="0" dirty="0">
                        <a:ln w="1905">
                          <a:noFill/>
                        </a:ln>
                        <a:solidFill>
                          <a:srgbClr val="3A1300"/>
                        </a:solidFill>
                        <a:effectLst>
                          <a:innerShdw blurRad="69850" dist="43180" dir="5400000">
                            <a:srgbClr val="000000">
                              <a:alpha val="65000"/>
                            </a:srgbClr>
                          </a:inn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6000" marR="36000" marT="36000" marB="36000"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</a:pPr>
                      <a:r>
                        <a:rPr lang="ru-RU" sz="1400" b="0" cap="none" spc="0" dirty="0" smtClean="0">
                          <a:ln w="1905">
                            <a:noFill/>
                          </a:ln>
                          <a:solidFill>
                            <a:srgbClr val="3A1300"/>
                          </a:solidFill>
                          <a:effectLst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24</a:t>
                      </a:r>
                      <a:endParaRPr lang="ru-RU" sz="1400" b="0" cap="none" spc="0" dirty="0">
                        <a:ln w="1905">
                          <a:noFill/>
                        </a:ln>
                        <a:solidFill>
                          <a:srgbClr val="3A1300"/>
                        </a:solidFill>
                        <a:effectLst>
                          <a:innerShdw blurRad="69850" dist="43180" dir="5400000">
                            <a:srgbClr val="000000">
                              <a:alpha val="65000"/>
                            </a:srgbClr>
                          </a:inn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6000" marR="36000" marT="36000" marB="36000"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</a:pPr>
                      <a:r>
                        <a:rPr lang="ru-RU" sz="1400" b="0" cap="none" spc="0" dirty="0" smtClean="0">
                          <a:ln w="1905">
                            <a:noFill/>
                          </a:ln>
                          <a:solidFill>
                            <a:srgbClr val="3A1300"/>
                          </a:solidFill>
                          <a:effectLst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lang="ru-RU" sz="1400" b="0" cap="none" spc="0" dirty="0">
                        <a:ln w="1905">
                          <a:noFill/>
                        </a:ln>
                        <a:solidFill>
                          <a:srgbClr val="3A1300"/>
                        </a:solidFill>
                        <a:effectLst>
                          <a:innerShdw blurRad="69850" dist="43180" dir="5400000">
                            <a:srgbClr val="000000">
                              <a:alpha val="65000"/>
                            </a:srgbClr>
                          </a:inn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6000" marR="36000" marT="36000" marB="36000"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</a:pPr>
                      <a:r>
                        <a:rPr lang="ru-RU" sz="1400" b="0" cap="none" spc="0" dirty="0" smtClean="0">
                          <a:ln w="1905">
                            <a:noFill/>
                          </a:ln>
                          <a:solidFill>
                            <a:srgbClr val="3A1300"/>
                          </a:solidFill>
                          <a:effectLst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400" b="0" cap="none" spc="0" dirty="0">
                        <a:ln w="1905">
                          <a:noFill/>
                        </a:ln>
                        <a:solidFill>
                          <a:srgbClr val="3A1300"/>
                        </a:solidFill>
                        <a:effectLst>
                          <a:innerShdw blurRad="69850" dist="43180" dir="5400000">
                            <a:srgbClr val="000000">
                              <a:alpha val="65000"/>
                            </a:srgbClr>
                          </a:inn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6000" marR="36000" marT="36000" marB="36000"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</a:pPr>
                      <a:r>
                        <a:rPr lang="ru-RU" sz="1400" b="0" cap="none" spc="0" dirty="0" smtClean="0">
                          <a:ln w="1905">
                            <a:noFill/>
                          </a:ln>
                          <a:solidFill>
                            <a:srgbClr val="3A1300"/>
                          </a:solidFill>
                          <a:effectLst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sz="1400" b="0" cap="none" spc="0" dirty="0">
                        <a:ln w="1905">
                          <a:noFill/>
                        </a:ln>
                        <a:solidFill>
                          <a:srgbClr val="3A1300"/>
                        </a:solidFill>
                        <a:effectLst>
                          <a:innerShdw blurRad="69850" dist="43180" dir="5400000">
                            <a:srgbClr val="000000">
                              <a:alpha val="65000"/>
                            </a:srgbClr>
                          </a:inn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6000" marR="36000" marT="36000" marB="36000"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</a:pPr>
                      <a:r>
                        <a:rPr lang="ru-RU" sz="1400" b="0" cap="none" spc="0" dirty="0" smtClean="0">
                          <a:ln w="1905">
                            <a:noFill/>
                          </a:ln>
                          <a:solidFill>
                            <a:srgbClr val="3A1300"/>
                          </a:solidFill>
                          <a:effectLst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17</a:t>
                      </a:r>
                      <a:endParaRPr lang="ru-RU" sz="1400" b="0" cap="none" spc="0" dirty="0">
                        <a:ln w="1905">
                          <a:noFill/>
                        </a:ln>
                        <a:solidFill>
                          <a:srgbClr val="3A1300"/>
                        </a:solidFill>
                        <a:effectLst>
                          <a:innerShdw blurRad="69850" dist="43180" dir="5400000">
                            <a:srgbClr val="000000">
                              <a:alpha val="65000"/>
                            </a:srgbClr>
                          </a:inn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6000" marR="36000" marT="36000" marB="36000"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</a:pPr>
                      <a:r>
                        <a:rPr lang="ru-RU" sz="1400" b="0" cap="none" spc="0" dirty="0" smtClean="0">
                          <a:ln w="1905">
                            <a:noFill/>
                          </a:ln>
                          <a:solidFill>
                            <a:srgbClr val="3A1300"/>
                          </a:solidFill>
                          <a:effectLst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38</a:t>
                      </a:r>
                      <a:endParaRPr lang="ru-RU" sz="1400" b="0" cap="none" spc="0" dirty="0">
                        <a:ln w="1905">
                          <a:noFill/>
                        </a:ln>
                        <a:solidFill>
                          <a:srgbClr val="3A1300"/>
                        </a:solidFill>
                        <a:effectLst>
                          <a:innerShdw blurRad="69850" dist="43180" dir="5400000">
                            <a:srgbClr val="000000">
                              <a:alpha val="65000"/>
                            </a:srgbClr>
                          </a:inn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6000" marR="36000" marT="36000" marB="36000"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</a:pPr>
                      <a:r>
                        <a:rPr lang="ru-RU" sz="1400" b="0" cap="none" spc="0" dirty="0" smtClean="0">
                          <a:ln w="1905">
                            <a:noFill/>
                          </a:ln>
                          <a:solidFill>
                            <a:srgbClr val="3A1300"/>
                          </a:solidFill>
                          <a:effectLst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73</a:t>
                      </a:r>
                      <a:endParaRPr lang="ru-RU" sz="1400" b="0" cap="none" spc="0" dirty="0">
                        <a:ln w="1905">
                          <a:noFill/>
                        </a:ln>
                        <a:solidFill>
                          <a:srgbClr val="3A1300"/>
                        </a:solidFill>
                        <a:effectLst>
                          <a:innerShdw blurRad="69850" dist="43180" dir="5400000">
                            <a:srgbClr val="000000">
                              <a:alpha val="65000"/>
                            </a:srgbClr>
                          </a:inn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6000" marR="36000" marT="36000" marB="36000"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</a:pPr>
                      <a:r>
                        <a:rPr lang="ru-RU" sz="1400" b="0" cap="none" spc="0" dirty="0" smtClean="0">
                          <a:ln w="1905">
                            <a:noFill/>
                          </a:ln>
                          <a:solidFill>
                            <a:srgbClr val="3A1300"/>
                          </a:solidFill>
                          <a:effectLst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192</a:t>
                      </a:r>
                      <a:endParaRPr lang="ru-RU" sz="1400" b="0" cap="none" spc="0" dirty="0">
                        <a:ln w="1905">
                          <a:noFill/>
                        </a:ln>
                        <a:solidFill>
                          <a:srgbClr val="3A1300"/>
                        </a:solidFill>
                        <a:effectLst>
                          <a:innerShdw blurRad="69850" dist="43180" dir="5400000">
                            <a:srgbClr val="000000">
                              <a:alpha val="65000"/>
                            </a:srgbClr>
                          </a:inn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6000" marR="36000" marT="36000" marB="36000"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</a:pPr>
                      <a:r>
                        <a:rPr lang="ru-RU" sz="1400" b="0" cap="none" spc="0" dirty="0" smtClean="0">
                          <a:ln w="1905">
                            <a:noFill/>
                          </a:ln>
                          <a:solidFill>
                            <a:srgbClr val="0070C0"/>
                          </a:solidFill>
                          <a:effectLst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37</a:t>
                      </a:r>
                      <a:endParaRPr lang="ru-RU" sz="1400" b="0" cap="none" spc="0" dirty="0">
                        <a:ln w="1905">
                          <a:noFill/>
                        </a:ln>
                        <a:solidFill>
                          <a:srgbClr val="0070C0"/>
                        </a:solidFill>
                        <a:effectLst>
                          <a:innerShdw blurRad="69850" dist="43180" dir="5400000">
                            <a:srgbClr val="000000">
                              <a:alpha val="65000"/>
                            </a:srgbClr>
                          </a:inn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6000" marR="36000" marT="36000" marB="36000"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</a:pPr>
                      <a:r>
                        <a:rPr lang="ru-RU" sz="1400" b="0" i="1" cap="none" spc="0" dirty="0" smtClean="0">
                          <a:ln w="1905">
                            <a:noFill/>
                          </a:ln>
                          <a:solidFill>
                            <a:srgbClr val="3A1300"/>
                          </a:solidFill>
                          <a:effectLst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28</a:t>
                      </a:r>
                      <a:endParaRPr lang="ru-RU" sz="1400" b="0" i="1" cap="none" spc="0" dirty="0">
                        <a:ln w="1905">
                          <a:noFill/>
                        </a:ln>
                        <a:solidFill>
                          <a:srgbClr val="3A1300"/>
                        </a:solidFill>
                        <a:effectLst>
                          <a:innerShdw blurRad="69850" dist="43180" dir="5400000">
                            <a:srgbClr val="000000">
                              <a:alpha val="65000"/>
                            </a:srgbClr>
                          </a:inn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6000" marR="36000" marT="36000" marB="36000" anchor="ctr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</a:pPr>
                      <a:r>
                        <a:rPr lang="ru-RU" sz="1400" b="0" cap="none" spc="0" dirty="0" smtClean="0">
                          <a:ln w="1905">
                            <a:noFill/>
                          </a:ln>
                          <a:solidFill>
                            <a:srgbClr val="3A1300"/>
                          </a:solidFill>
                          <a:effectLst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65</a:t>
                      </a:r>
                      <a:endParaRPr lang="ru-RU" sz="1400" b="0" cap="none" spc="0" dirty="0">
                        <a:ln w="1905">
                          <a:noFill/>
                        </a:ln>
                        <a:solidFill>
                          <a:srgbClr val="3A1300"/>
                        </a:solidFill>
                        <a:effectLst>
                          <a:innerShdw blurRad="69850" dist="43180" dir="5400000">
                            <a:srgbClr val="000000">
                              <a:alpha val="65000"/>
                            </a:srgbClr>
                          </a:inn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6000" marR="36000" marT="36000" marB="36000" anchor="ctr"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57854">
                <a:tc>
                  <a:txBody>
                    <a:bodyPr/>
                    <a:lstStyle/>
                    <a:p>
                      <a:pPr>
                        <a:lnSpc>
                          <a:spcPts val="1100"/>
                        </a:lnSpc>
                      </a:pPr>
                      <a:r>
                        <a:rPr lang="en-US" sz="1400" b="1" cap="none" spc="0" dirty="0" smtClean="0">
                          <a:ln w="1905">
                            <a:noFill/>
                          </a:ln>
                          <a:solidFill>
                            <a:srgbClr val="3A1300"/>
                          </a:solidFill>
                          <a:effectLst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MIS-C</a:t>
                      </a:r>
                      <a:r>
                        <a:rPr lang="ru-RU" sz="1400" b="1" cap="none" spc="0" dirty="0" smtClean="0">
                          <a:ln w="1905">
                            <a:noFill/>
                          </a:ln>
                          <a:solidFill>
                            <a:srgbClr val="3A1300"/>
                          </a:solidFill>
                          <a:effectLst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 пациентов* </a:t>
                      </a:r>
                      <a:endParaRPr lang="ru-RU" sz="1400" b="1" cap="none" spc="0" dirty="0">
                        <a:ln w="1905">
                          <a:noFill/>
                        </a:ln>
                        <a:solidFill>
                          <a:srgbClr val="3A1300"/>
                        </a:solidFill>
                        <a:effectLst>
                          <a:innerShdw blurRad="69850" dist="43180" dir="5400000">
                            <a:srgbClr val="000000">
                              <a:alpha val="65000"/>
                            </a:srgbClr>
                          </a:inn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B w="28575" cap="flat" cmpd="sng" algn="ctr">
                      <a:solidFill>
                        <a:srgbClr val="3366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cap="none" spc="0" dirty="0" smtClean="0">
                          <a:ln w="1905">
                            <a:noFill/>
                          </a:ln>
                          <a:solidFill>
                            <a:srgbClr val="3A1300"/>
                          </a:solidFill>
                          <a:effectLst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600" b="1" cap="none" spc="0" dirty="0">
                        <a:ln w="1905">
                          <a:noFill/>
                        </a:ln>
                        <a:solidFill>
                          <a:srgbClr val="3A1300"/>
                        </a:solidFill>
                        <a:effectLst>
                          <a:innerShdw blurRad="69850" dist="43180" dir="5400000">
                            <a:srgbClr val="000000">
                              <a:alpha val="65000"/>
                            </a:srgbClr>
                          </a:inn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6000" marR="36000" marT="36000" marB="36000" anchor="ctr" anchorCtr="1">
                    <a:lnB w="28575" cap="flat" cmpd="sng" algn="ctr">
                      <a:solidFill>
                        <a:srgbClr val="3366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cap="none" spc="0" dirty="0" smtClean="0">
                          <a:ln w="1905">
                            <a:noFill/>
                          </a:ln>
                          <a:solidFill>
                            <a:srgbClr val="3A1300"/>
                          </a:solidFill>
                          <a:effectLst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600" b="1" cap="none" spc="0" dirty="0">
                        <a:ln w="1905">
                          <a:noFill/>
                        </a:ln>
                        <a:solidFill>
                          <a:srgbClr val="3A1300"/>
                        </a:solidFill>
                        <a:effectLst>
                          <a:innerShdw blurRad="69850" dist="43180" dir="5400000">
                            <a:srgbClr val="000000">
                              <a:alpha val="65000"/>
                            </a:srgbClr>
                          </a:inn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6000" marR="36000" marT="36000" marB="36000" anchor="ctr" anchorCtr="1">
                    <a:lnB w="28575" cap="flat" cmpd="sng" algn="ctr">
                      <a:solidFill>
                        <a:srgbClr val="3366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cap="none" spc="0" dirty="0" smtClean="0">
                          <a:ln w="1905">
                            <a:noFill/>
                          </a:ln>
                          <a:solidFill>
                            <a:srgbClr val="3A1300"/>
                          </a:solidFill>
                          <a:effectLst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600" b="1" cap="none" spc="0" dirty="0">
                        <a:ln w="1905">
                          <a:noFill/>
                        </a:ln>
                        <a:solidFill>
                          <a:srgbClr val="3A1300"/>
                        </a:solidFill>
                        <a:effectLst>
                          <a:innerShdw blurRad="69850" dist="43180" dir="5400000">
                            <a:srgbClr val="000000">
                              <a:alpha val="65000"/>
                            </a:srgbClr>
                          </a:inn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6000" marR="36000" marT="36000" marB="36000" anchor="ctr" anchorCtr="1">
                    <a:lnB w="28575" cap="flat" cmpd="sng" algn="ctr">
                      <a:solidFill>
                        <a:srgbClr val="3366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cap="none" spc="0" dirty="0" smtClean="0">
                          <a:ln w="1905">
                            <a:noFill/>
                          </a:ln>
                          <a:solidFill>
                            <a:srgbClr val="3A1300"/>
                          </a:solidFill>
                          <a:effectLst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600" b="1" cap="none" spc="0" dirty="0">
                        <a:ln w="1905">
                          <a:noFill/>
                        </a:ln>
                        <a:solidFill>
                          <a:srgbClr val="3A1300"/>
                        </a:solidFill>
                        <a:effectLst>
                          <a:innerShdw blurRad="69850" dist="43180" dir="5400000">
                            <a:srgbClr val="000000">
                              <a:alpha val="65000"/>
                            </a:srgbClr>
                          </a:inn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6000" marR="36000" marT="36000" marB="36000" anchor="ctr" anchorCtr="1">
                    <a:lnB w="28575" cap="flat" cmpd="sng" algn="ctr">
                      <a:solidFill>
                        <a:srgbClr val="3366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cap="none" spc="0" dirty="0" smtClean="0">
                          <a:ln w="1905">
                            <a:noFill/>
                          </a:ln>
                          <a:solidFill>
                            <a:srgbClr val="3A1300"/>
                          </a:solidFill>
                          <a:effectLst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600" b="1" cap="none" spc="0" dirty="0">
                        <a:ln w="1905">
                          <a:noFill/>
                        </a:ln>
                        <a:solidFill>
                          <a:srgbClr val="3A1300"/>
                        </a:solidFill>
                        <a:effectLst>
                          <a:innerShdw blurRad="69850" dist="43180" dir="5400000">
                            <a:srgbClr val="000000">
                              <a:alpha val="65000"/>
                            </a:srgbClr>
                          </a:inn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6000" marR="36000" marT="36000" marB="36000" anchor="ctr" anchorCtr="1">
                    <a:lnB w="28575" cap="flat" cmpd="sng" algn="ctr">
                      <a:solidFill>
                        <a:srgbClr val="3366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cap="none" spc="0" dirty="0" smtClean="0">
                          <a:ln w="1905">
                            <a:noFill/>
                          </a:ln>
                          <a:solidFill>
                            <a:srgbClr val="3A1300"/>
                          </a:solidFill>
                          <a:effectLst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1600" b="1" cap="none" spc="0" dirty="0">
                        <a:ln w="1905">
                          <a:noFill/>
                        </a:ln>
                        <a:solidFill>
                          <a:srgbClr val="3A1300"/>
                        </a:solidFill>
                        <a:effectLst>
                          <a:innerShdw blurRad="69850" dist="43180" dir="5400000">
                            <a:srgbClr val="000000">
                              <a:alpha val="65000"/>
                            </a:srgbClr>
                          </a:inn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6000" marR="36000" marT="36000" marB="36000" anchor="ctr" anchorCtr="1">
                    <a:lnB w="28575" cap="flat" cmpd="sng" algn="ctr">
                      <a:solidFill>
                        <a:srgbClr val="3366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cap="none" spc="0" dirty="0" smtClean="0">
                          <a:ln w="1905">
                            <a:noFill/>
                          </a:ln>
                          <a:solidFill>
                            <a:srgbClr val="3A1300"/>
                          </a:solidFill>
                          <a:effectLst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600" b="1" cap="none" spc="0" dirty="0">
                        <a:ln w="1905">
                          <a:noFill/>
                        </a:ln>
                        <a:solidFill>
                          <a:srgbClr val="3A1300"/>
                        </a:solidFill>
                        <a:effectLst>
                          <a:innerShdw blurRad="69850" dist="43180" dir="5400000">
                            <a:srgbClr val="000000">
                              <a:alpha val="65000"/>
                            </a:srgbClr>
                          </a:inn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6000" marR="36000" marT="36000" marB="36000" anchor="ctr" anchorCtr="1">
                    <a:lnB w="28575" cap="flat" cmpd="sng" algn="ctr">
                      <a:solidFill>
                        <a:srgbClr val="3366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cap="none" spc="0" dirty="0" smtClean="0">
                          <a:ln w="1905">
                            <a:noFill/>
                          </a:ln>
                          <a:solidFill>
                            <a:srgbClr val="3A1300"/>
                          </a:solidFill>
                          <a:effectLst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600" b="1" cap="none" spc="0" dirty="0">
                        <a:ln w="1905">
                          <a:noFill/>
                        </a:ln>
                        <a:solidFill>
                          <a:srgbClr val="3A1300"/>
                        </a:solidFill>
                        <a:effectLst>
                          <a:innerShdw blurRad="69850" dist="43180" dir="5400000">
                            <a:srgbClr val="000000">
                              <a:alpha val="65000"/>
                            </a:srgbClr>
                          </a:inn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6000" marR="36000" marT="36000" marB="36000" anchor="ctr" anchorCtr="1">
                    <a:lnB w="28575" cap="flat" cmpd="sng" algn="ctr">
                      <a:solidFill>
                        <a:srgbClr val="3366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cap="none" spc="0" dirty="0" smtClean="0">
                          <a:ln w="1905">
                            <a:noFill/>
                          </a:ln>
                          <a:solidFill>
                            <a:srgbClr val="3A1300"/>
                          </a:solidFill>
                          <a:effectLst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600" b="1" cap="none" spc="0" dirty="0">
                        <a:ln w="1905">
                          <a:noFill/>
                        </a:ln>
                        <a:solidFill>
                          <a:srgbClr val="3A1300"/>
                        </a:solidFill>
                        <a:effectLst>
                          <a:innerShdw blurRad="69850" dist="43180" dir="5400000">
                            <a:srgbClr val="000000">
                              <a:alpha val="65000"/>
                            </a:srgbClr>
                          </a:inn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6000" marR="36000" marT="36000" marB="36000" anchor="ctr" anchorCtr="1">
                    <a:lnB w="28575" cap="flat" cmpd="sng" algn="ctr">
                      <a:solidFill>
                        <a:srgbClr val="3366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cap="none" spc="0" dirty="0" smtClean="0">
                          <a:ln w="1905">
                            <a:noFill/>
                          </a:ln>
                          <a:solidFill>
                            <a:srgbClr val="3A1300"/>
                          </a:solidFill>
                          <a:effectLst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1600" b="1" cap="none" spc="0" dirty="0">
                        <a:ln w="1905">
                          <a:noFill/>
                        </a:ln>
                        <a:solidFill>
                          <a:srgbClr val="3A1300"/>
                        </a:solidFill>
                        <a:effectLst>
                          <a:innerShdw blurRad="69850" dist="43180" dir="5400000">
                            <a:srgbClr val="000000">
                              <a:alpha val="65000"/>
                            </a:srgbClr>
                          </a:inn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6000" marR="36000" marT="36000" marB="36000" anchor="ctr" anchorCtr="1">
                    <a:lnB w="28575" cap="flat" cmpd="sng" algn="ctr">
                      <a:solidFill>
                        <a:srgbClr val="3366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cap="none" spc="0" dirty="0" smtClean="0">
                          <a:ln w="1905">
                            <a:noFill/>
                          </a:ln>
                          <a:solidFill>
                            <a:srgbClr val="3A1300"/>
                          </a:solidFill>
                          <a:effectLst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600" b="1" cap="none" spc="0" dirty="0">
                        <a:ln w="1905">
                          <a:noFill/>
                        </a:ln>
                        <a:solidFill>
                          <a:srgbClr val="3A1300"/>
                        </a:solidFill>
                        <a:effectLst>
                          <a:innerShdw blurRad="69850" dist="43180" dir="5400000">
                            <a:srgbClr val="000000">
                              <a:alpha val="65000"/>
                            </a:srgbClr>
                          </a:inn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6000" marR="36000" marT="36000" marB="36000" anchor="ctr" anchorCtr="1">
                    <a:lnB w="28575" cap="flat" cmpd="sng" algn="ctr">
                      <a:solidFill>
                        <a:srgbClr val="3366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cap="none" spc="0" dirty="0" smtClean="0">
                          <a:ln w="1905">
                            <a:noFill/>
                          </a:ln>
                          <a:solidFill>
                            <a:srgbClr val="3A1300"/>
                          </a:solidFill>
                          <a:effectLst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  <a:endParaRPr lang="ru-RU" sz="1600" b="1" cap="none" spc="0" dirty="0">
                        <a:ln w="1905">
                          <a:noFill/>
                        </a:ln>
                        <a:solidFill>
                          <a:srgbClr val="3A1300"/>
                        </a:solidFill>
                        <a:effectLst>
                          <a:innerShdw blurRad="69850" dist="43180" dir="5400000">
                            <a:srgbClr val="000000">
                              <a:alpha val="65000"/>
                            </a:srgbClr>
                          </a:inn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6000" marR="36000" marT="36000" marB="36000" anchor="ctr" anchorCtr="1">
                    <a:lnB w="28575" cap="flat" cmpd="sng" algn="ctr">
                      <a:solidFill>
                        <a:srgbClr val="3366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cap="none" spc="0" dirty="0" smtClean="0">
                          <a:ln w="1905">
                            <a:noFill/>
                          </a:ln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18</a:t>
                      </a:r>
                      <a:endParaRPr lang="ru-RU" sz="1600" b="1" cap="none" spc="0" dirty="0">
                        <a:ln w="1905">
                          <a:noFill/>
                        </a:ln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6000" marR="36000" marT="36000" marB="36000" anchor="ctr" anchorCtr="1">
                    <a:lnB w="28575" cap="flat" cmpd="sng" algn="ctr">
                      <a:solidFill>
                        <a:srgbClr val="3366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cap="none" spc="0" dirty="0" smtClean="0">
                          <a:ln w="1905">
                            <a:noFill/>
                          </a:ln>
                          <a:solidFill>
                            <a:srgbClr val="0070C0"/>
                          </a:solidFill>
                          <a:effectLst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16</a:t>
                      </a:r>
                      <a:endParaRPr lang="ru-RU" sz="1600" b="1" cap="none" spc="0" dirty="0">
                        <a:ln w="1905">
                          <a:noFill/>
                        </a:ln>
                        <a:solidFill>
                          <a:srgbClr val="0070C0"/>
                        </a:solidFill>
                        <a:effectLst>
                          <a:innerShdw blurRad="69850" dist="43180" dir="5400000">
                            <a:srgbClr val="000000">
                              <a:alpha val="65000"/>
                            </a:srgbClr>
                          </a:inn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6000" marR="36000" marT="36000" marB="36000" anchor="ctr" anchorCtr="1">
                    <a:lnB w="28575" cap="flat" cmpd="sng" algn="ctr">
                      <a:solidFill>
                        <a:srgbClr val="3366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i="1" cap="none" spc="0" dirty="0" smtClean="0">
                          <a:ln w="1905">
                            <a:noFill/>
                          </a:ln>
                          <a:solidFill>
                            <a:srgbClr val="3A1300"/>
                          </a:solidFill>
                          <a:effectLst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  <a:endParaRPr lang="ru-RU" sz="1600" b="1" i="1" cap="none" spc="0" dirty="0">
                        <a:ln w="1905">
                          <a:noFill/>
                        </a:ln>
                        <a:solidFill>
                          <a:srgbClr val="3A1300"/>
                        </a:solidFill>
                        <a:effectLst>
                          <a:innerShdw blurRad="69850" dist="43180" dir="5400000">
                            <a:srgbClr val="000000">
                              <a:alpha val="65000"/>
                            </a:srgbClr>
                          </a:inn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6000" marR="36000" marT="36000" marB="36000" anchor="ctr" anchorCtr="1">
                    <a:lnB w="28575" cap="flat" cmpd="sng" algn="ctr">
                      <a:solidFill>
                        <a:srgbClr val="3366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cap="none" spc="0" dirty="0" smtClean="0">
                          <a:ln w="1905">
                            <a:noFill/>
                          </a:ln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25</a:t>
                      </a:r>
                      <a:endParaRPr lang="ru-RU" sz="1600" b="0" cap="none" spc="0" dirty="0">
                        <a:ln w="1905">
                          <a:noFill/>
                        </a:ln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6000" marR="36000" marT="36000" marB="36000" anchor="ctr" anchorCtr="1">
                    <a:lnB w="28575" cap="flat" cmpd="sng" algn="ctr">
                      <a:solidFill>
                        <a:srgbClr val="3366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0066">
                <a:tc gridSpan="17">
                  <a:txBody>
                    <a:bodyPr/>
                    <a:lstStyle/>
                    <a:p>
                      <a:pPr>
                        <a:lnSpc>
                          <a:spcPts val="1100"/>
                        </a:lnSpc>
                      </a:pPr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*- пролечено пациентов</a:t>
                      </a:r>
                    </a:p>
                    <a:p>
                      <a:pPr>
                        <a:lnSpc>
                          <a:spcPts val="1100"/>
                        </a:lnSpc>
                      </a:pPr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** - за период с 01.02. 2021 по 24.02.2021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rgbClr val="3366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6000" marR="36000" marT="36000" marB="36000" anchor="ctr" anchorCtr="1"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6000" marR="36000" marT="36000" marB="36000" anchor="ctr" anchorCtr="1"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6000" marR="36000" marT="36000" marB="36000" anchor="ctr" anchorCtr="1"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6000" marR="36000" marT="36000" marB="36000" anchor="ctr" anchorCtr="1"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6000" marR="36000" marT="36000" marB="36000" anchor="ctr" anchorCtr="1"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6000" marR="36000" marT="36000" marB="36000" anchor="ctr" anchorCtr="1"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6000" marR="36000" marT="36000" marB="36000" anchor="ctr" anchorCtr="1"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6000" marR="36000" marT="36000" marB="36000" anchor="ctr" anchorCtr="1"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6000" marR="36000" marT="36000" marB="36000" anchor="ctr" anchorCtr="1"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6000" marR="36000" marT="36000" marB="36000" anchor="ctr" anchorCtr="1"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6000" marR="36000" marT="36000" marB="36000" anchor="ctr" anchorCtr="1"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6000" marR="36000" marT="36000" marB="36000" anchor="ctr" anchorCtr="1"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sz="1600" b="1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6000" marR="36000" marT="36000" marB="36000" anchor="ctr" anchorCtr="1"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6000" marR="36000" marT="36000" marB="36000" anchor="ctr" anchorCtr="1"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sz="1600" i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6000" marR="36000" marT="36000" marB="36000" anchor="ctr" anchorCtr="1"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sz="1600" b="1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6000" marR="36000" marT="36000" marB="36000" anchor="ctr" anchorCtr="1"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370840">
                <a:tc gridSpan="17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600" b="1" cap="none" spc="0" dirty="0" smtClean="0">
                          <a:ln w="1905">
                            <a:noFill/>
                          </a:ln>
                          <a:solidFill>
                            <a:srgbClr val="FF0000"/>
                          </a:solidFill>
                          <a:effectLst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  <a:latin typeface="+mn-lt"/>
                          <a:cs typeface="Times New Roman" pitchFamily="18" charset="0"/>
                        </a:rPr>
                        <a:t>Удельный вес пациентов с </a:t>
                      </a:r>
                      <a:r>
                        <a:rPr lang="en-US" sz="1600" b="1" cap="none" spc="0" dirty="0" smtClean="0">
                          <a:ln w="1905">
                            <a:noFill/>
                          </a:ln>
                          <a:solidFill>
                            <a:srgbClr val="FF0000"/>
                          </a:solidFill>
                          <a:effectLst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  <a:latin typeface="+mn-lt"/>
                          <a:cs typeface="Times New Roman" pitchFamily="18" charset="0"/>
                        </a:rPr>
                        <a:t>MIS-C</a:t>
                      </a:r>
                      <a:r>
                        <a:rPr lang="ru-RU" sz="1600" b="1" cap="none" spc="0" dirty="0" smtClean="0">
                          <a:ln w="1905">
                            <a:noFill/>
                          </a:ln>
                          <a:solidFill>
                            <a:srgbClr val="FF0000"/>
                          </a:solidFill>
                          <a:effectLst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  <a:latin typeface="+mn-lt"/>
                          <a:cs typeface="Times New Roman" pitchFamily="18" charset="0"/>
                        </a:rPr>
                        <a:t> </a:t>
                      </a:r>
                      <a:r>
                        <a:rPr lang="en-US" sz="1600" b="1" cap="none" spc="0" dirty="0" smtClean="0">
                          <a:ln w="1905">
                            <a:noFill/>
                          </a:ln>
                          <a:solidFill>
                            <a:srgbClr val="FF0000"/>
                          </a:solidFill>
                          <a:effectLst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  <a:latin typeface="+mn-lt"/>
                          <a:cs typeface="Times New Roman" pitchFamily="18" charset="0"/>
                        </a:rPr>
                        <a:t> </a:t>
                      </a:r>
                      <a:r>
                        <a:rPr lang="ru-RU" sz="1600" b="1" cap="none" spc="0" dirty="0" smtClean="0">
                          <a:ln w="1905">
                            <a:noFill/>
                          </a:ln>
                          <a:solidFill>
                            <a:srgbClr val="FF0000"/>
                          </a:solidFill>
                          <a:effectLst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  <a:latin typeface="+mn-lt"/>
                          <a:cs typeface="Times New Roman" pitchFamily="18" charset="0"/>
                        </a:rPr>
                        <a:t>от пациентов</a:t>
                      </a:r>
                      <a:r>
                        <a:rPr lang="ru-RU" sz="1600" b="1" cap="none" spc="0" baseline="0" dirty="0" smtClean="0">
                          <a:ln w="1905">
                            <a:noFill/>
                          </a:ln>
                          <a:solidFill>
                            <a:srgbClr val="FF0000"/>
                          </a:solidFill>
                          <a:effectLst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  <a:latin typeface="+mn-lt"/>
                          <a:cs typeface="Times New Roman" pitchFamily="18" charset="0"/>
                        </a:rPr>
                        <a:t> с </a:t>
                      </a:r>
                      <a:r>
                        <a:rPr lang="ru-RU" sz="1600" b="1" cap="none" spc="0" baseline="0" dirty="0" err="1" smtClean="0">
                          <a:ln w="1905">
                            <a:noFill/>
                          </a:ln>
                          <a:solidFill>
                            <a:srgbClr val="FF0000"/>
                          </a:solidFill>
                          <a:effectLst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  <a:latin typeface="+mn-lt"/>
                          <a:cs typeface="Times New Roman" pitchFamily="18" charset="0"/>
                        </a:rPr>
                        <a:t>коронавирусной</a:t>
                      </a:r>
                      <a:r>
                        <a:rPr lang="ru-RU" sz="1600" b="1" cap="none" spc="0" baseline="0" dirty="0" smtClean="0">
                          <a:ln w="1905">
                            <a:noFill/>
                          </a:ln>
                          <a:solidFill>
                            <a:srgbClr val="FF0000"/>
                          </a:solidFill>
                          <a:effectLst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  <a:latin typeface="+mn-lt"/>
                          <a:cs typeface="Times New Roman" pitchFamily="18" charset="0"/>
                        </a:rPr>
                        <a:t> инфекцией составил:                             </a:t>
                      </a:r>
                      <a:r>
                        <a:rPr lang="ru-RU" sz="1600" b="1" cap="none" spc="0" dirty="0" smtClean="0">
                          <a:ln w="1905">
                            <a:noFill/>
                          </a:ln>
                          <a:solidFill>
                            <a:srgbClr val="FF0000"/>
                          </a:solidFill>
                          <a:effectLst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  <a:latin typeface="+mn-lt"/>
                          <a:cs typeface="Times New Roman" pitchFamily="18" charset="0"/>
                        </a:rPr>
                        <a:t>в</a:t>
                      </a:r>
                      <a:r>
                        <a:rPr lang="ru-RU" sz="1600" b="1" cap="none" spc="0" baseline="0" dirty="0" smtClean="0">
                          <a:ln w="1905">
                            <a:noFill/>
                          </a:ln>
                          <a:solidFill>
                            <a:srgbClr val="FF0000"/>
                          </a:solidFill>
                          <a:effectLst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  <a:latin typeface="+mn-lt"/>
                          <a:cs typeface="Times New Roman" pitchFamily="18" charset="0"/>
                        </a:rPr>
                        <a:t> </a:t>
                      </a:r>
                      <a:r>
                        <a:rPr lang="ru-RU" sz="1800" b="1" cap="none" spc="0" dirty="0" smtClean="0">
                          <a:ln w="1905">
                            <a:noFill/>
                          </a:ln>
                          <a:solidFill>
                            <a:srgbClr val="FF0000"/>
                          </a:solidFill>
                          <a:effectLst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  <a:latin typeface="+mn-lt"/>
                          <a:cs typeface="Times New Roman" pitchFamily="18" charset="0"/>
                        </a:rPr>
                        <a:t>2020</a:t>
                      </a:r>
                      <a:r>
                        <a:rPr lang="ru-RU" sz="1600" b="1" cap="none" spc="0" dirty="0" smtClean="0">
                          <a:ln w="1905">
                            <a:noFill/>
                          </a:ln>
                          <a:solidFill>
                            <a:srgbClr val="FF0000"/>
                          </a:solidFill>
                          <a:effectLst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  <a:latin typeface="+mn-lt"/>
                          <a:cs typeface="Times New Roman" pitchFamily="18" charset="0"/>
                        </a:rPr>
                        <a:t> г. -</a:t>
                      </a:r>
                      <a:r>
                        <a:rPr lang="ru-RU" sz="1800" b="1" cap="none" spc="0" dirty="0" smtClean="0">
                          <a:ln w="1905">
                            <a:noFill/>
                          </a:ln>
                          <a:solidFill>
                            <a:srgbClr val="FF0000"/>
                          </a:solidFill>
                          <a:effectLst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  <a:latin typeface="+mn-lt"/>
                          <a:cs typeface="Times New Roman" pitchFamily="18" charset="0"/>
                        </a:rPr>
                        <a:t> 0,9</a:t>
                      </a:r>
                      <a:r>
                        <a:rPr lang="ru-RU" sz="1600" b="1" cap="none" spc="0" dirty="0" smtClean="0">
                          <a:ln w="1905">
                            <a:noFill/>
                          </a:ln>
                          <a:solidFill>
                            <a:srgbClr val="FF0000"/>
                          </a:solidFill>
                          <a:effectLst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  <a:latin typeface="+mn-lt"/>
                          <a:cs typeface="Times New Roman" pitchFamily="18" charset="0"/>
                        </a:rPr>
                        <a:t>%      в </a:t>
                      </a:r>
                      <a:r>
                        <a:rPr lang="ru-RU" sz="1800" b="1" cap="none" spc="0" dirty="0" smtClean="0">
                          <a:ln w="1905">
                            <a:noFill/>
                          </a:ln>
                          <a:solidFill>
                            <a:srgbClr val="FF0000"/>
                          </a:solidFill>
                          <a:effectLst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  <a:latin typeface="+mn-lt"/>
                          <a:cs typeface="Times New Roman" pitchFamily="18" charset="0"/>
                        </a:rPr>
                        <a:t>2021</a:t>
                      </a:r>
                      <a:r>
                        <a:rPr lang="ru-RU" sz="1600" b="1" cap="none" spc="0" dirty="0" smtClean="0">
                          <a:ln w="1905">
                            <a:noFill/>
                          </a:ln>
                          <a:solidFill>
                            <a:srgbClr val="FF0000"/>
                          </a:solidFill>
                          <a:effectLst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  <a:latin typeface="+mn-lt"/>
                          <a:cs typeface="Times New Roman" pitchFamily="18" charset="0"/>
                        </a:rPr>
                        <a:t> г. - </a:t>
                      </a:r>
                      <a:r>
                        <a:rPr lang="ru-RU" sz="1800" b="1" cap="none" spc="0" dirty="0" smtClean="0">
                          <a:ln w="1905">
                            <a:noFill/>
                          </a:ln>
                          <a:solidFill>
                            <a:srgbClr val="FF0000"/>
                          </a:solidFill>
                          <a:effectLst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  <a:latin typeface="+mn-lt"/>
                          <a:cs typeface="Times New Roman" pitchFamily="18" charset="0"/>
                        </a:rPr>
                        <a:t>5,2</a:t>
                      </a:r>
                      <a:r>
                        <a:rPr lang="ru-RU" sz="1600" b="1" cap="none" spc="0" dirty="0" smtClean="0">
                          <a:ln w="1905">
                            <a:noFill/>
                          </a:ln>
                          <a:solidFill>
                            <a:srgbClr val="FF0000"/>
                          </a:solidFill>
                          <a:effectLst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  <a:latin typeface="+mn-lt"/>
                          <a:cs typeface="Times New Roman" pitchFamily="18" charset="0"/>
                        </a:rPr>
                        <a:t>%</a:t>
                      </a:r>
                      <a:endParaRPr lang="ru-RU" sz="1600" b="1" cap="none" spc="0" dirty="0">
                        <a:ln w="1905">
                          <a:noFill/>
                        </a:ln>
                        <a:solidFill>
                          <a:srgbClr val="FF0000"/>
                        </a:solidFill>
                        <a:effectLst>
                          <a:innerShdw blurRad="69850" dist="43180" dir="5400000">
                            <a:srgbClr val="000000">
                              <a:alpha val="65000"/>
                            </a:srgbClr>
                          </a:innerShdw>
                        </a:effectLst>
                        <a:latin typeface="+mn-lt"/>
                        <a:cs typeface="Times New Roman" pitchFamily="18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6000" marR="36000" marT="36000" marB="36000" anchor="ctr" anchorCtr="1"/>
                </a:tc>
                <a:tc hMerge="1">
                  <a:txBody>
                    <a:bodyPr/>
                    <a:lstStyle/>
                    <a:p>
                      <a:pPr algn="ctr"/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6000" marR="36000" marT="36000" marB="36000" anchor="ctr" anchorCtr="1"/>
                </a:tc>
                <a:tc hMerge="1">
                  <a:txBody>
                    <a:bodyPr/>
                    <a:lstStyle/>
                    <a:p>
                      <a:pPr algn="ctr"/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6000" marR="36000" marT="36000" marB="36000" anchor="ctr" anchorCtr="1"/>
                </a:tc>
                <a:tc hMerge="1">
                  <a:txBody>
                    <a:bodyPr/>
                    <a:lstStyle/>
                    <a:p>
                      <a:pPr algn="ctr"/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6000" marR="36000" marT="36000" marB="36000" anchor="ctr" anchorCtr="1"/>
                </a:tc>
                <a:tc hMerge="1">
                  <a:txBody>
                    <a:bodyPr/>
                    <a:lstStyle/>
                    <a:p>
                      <a:pPr algn="ctr"/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6000" marR="36000" marT="36000" marB="36000" anchor="ctr" anchorCtr="1"/>
                </a:tc>
                <a:tc hMerge="1">
                  <a:txBody>
                    <a:bodyPr/>
                    <a:lstStyle/>
                    <a:p>
                      <a:pPr algn="ctr"/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6000" marR="36000" marT="36000" marB="36000" anchor="ctr" anchorCtr="1"/>
                </a:tc>
                <a:tc hMerge="1">
                  <a:txBody>
                    <a:bodyPr/>
                    <a:lstStyle/>
                    <a:p>
                      <a:pPr algn="ctr"/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6000" marR="36000" marT="36000" marB="36000" anchor="ctr" anchorCtr="1"/>
                </a:tc>
                <a:tc hMerge="1">
                  <a:txBody>
                    <a:bodyPr/>
                    <a:lstStyle/>
                    <a:p>
                      <a:pPr algn="ctr"/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6000" marR="36000" marT="36000" marB="36000" anchor="ctr" anchorCtr="1"/>
                </a:tc>
                <a:tc hMerge="1">
                  <a:txBody>
                    <a:bodyPr/>
                    <a:lstStyle/>
                    <a:p>
                      <a:pPr algn="ctr"/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6000" marR="36000" marT="36000" marB="36000" anchor="ctr" anchorCtr="1"/>
                </a:tc>
                <a:tc hMerge="1">
                  <a:txBody>
                    <a:bodyPr/>
                    <a:lstStyle/>
                    <a:p>
                      <a:pPr algn="ctr"/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6000" marR="36000" marT="36000" marB="36000" anchor="ctr" anchorCtr="1"/>
                </a:tc>
                <a:tc hMerge="1">
                  <a:txBody>
                    <a:bodyPr/>
                    <a:lstStyle/>
                    <a:p>
                      <a:pPr algn="ctr"/>
                      <a:endParaRPr lang="ru-RU" sz="1400" b="1" dirty="0">
                        <a:solidFill>
                          <a:srgbClr val="000048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6000" marR="36000" marT="36000" marB="36000" anchor="ctr" anchorCtr="1"/>
                </a:tc>
                <a:tc hMerge="1">
                  <a:txBody>
                    <a:bodyPr/>
                    <a:lstStyle/>
                    <a:p>
                      <a:pPr algn="ctr"/>
                      <a:endParaRPr lang="ru-RU" sz="1400" b="1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6000" marR="36000" marT="36000" marB="3600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sz="1400" b="1" dirty="0">
                        <a:solidFill>
                          <a:srgbClr val="000048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6000" marR="36000" marT="36000" marB="3600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sz="1400" i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6000" marR="36000" marT="36000" marB="36000" anchor="ctr" anchorCtr="1"/>
                </a:tc>
                <a:tc hMerge="1">
                  <a:txBody>
                    <a:bodyPr/>
                    <a:lstStyle/>
                    <a:p>
                      <a:pPr algn="ctr"/>
                      <a:endParaRPr lang="ru-RU" sz="1400" b="1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6000" marR="36000" marT="36000" marB="3600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</a:tbl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-12446409" y="2967336"/>
            <a:ext cx="7590476" cy="30777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1400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Мультисистемный</a:t>
            </a:r>
            <a:r>
              <a:rPr lang="ru-RU" sz="1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воспалительный синдром  ассоциированный с </a:t>
            </a:r>
            <a:r>
              <a:rPr lang="ru-RU" sz="1400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коронавирусной</a:t>
            </a:r>
            <a:r>
              <a:rPr lang="ru-RU" sz="1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инфекцией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881158" y="214290"/>
            <a:ext cx="8501122" cy="823302"/>
          </a:xfrm>
          <a:prstGeom prst="rect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lnSpc>
                <a:spcPts val="1900"/>
              </a:lnSpc>
            </a:pPr>
            <a:r>
              <a:rPr lang="ru-RU" sz="2000" b="1" dirty="0">
                <a:ln w="1905"/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МУЛЬТИСИСТЕМНЫЙ ВОСПАЛИТЕЛЬНЫЙ СИНДРОМ  АССОЦИИРОВАННЫЙ С КОРОНАВИРУСНОЙ ИНФЕКЦИЕЙ </a:t>
            </a:r>
            <a:endParaRPr lang="en-US" sz="2000" b="1" dirty="0">
              <a:ln w="1905"/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>
              <a:lnSpc>
                <a:spcPts val="1900"/>
              </a:lnSpc>
            </a:pPr>
            <a:r>
              <a:rPr lang="ru-RU" sz="2000" b="1" dirty="0">
                <a:ln w="1905"/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 ДЕТЕЙ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1666844" y="5072075"/>
            <a:ext cx="8643998" cy="1451679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57150" h="38100" prst="artDeco"/>
            </a:sp3d>
          </a:bodyPr>
          <a:lstStyle/>
          <a:p>
            <a:pPr algn="just">
              <a:lnSpc>
                <a:spcPts val="2500"/>
              </a:lnSpc>
            </a:pPr>
            <a:r>
              <a:rPr lang="ru-RU" sz="2800" b="1" dirty="0">
                <a:ln w="3175">
                  <a:solidFill>
                    <a:srgbClr val="3A0000"/>
                  </a:solidFill>
                </a:ln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2020</a:t>
            </a:r>
            <a:r>
              <a:rPr lang="ru-RU" sz="2200" b="1" dirty="0">
                <a:ln w="3175">
                  <a:solidFill>
                    <a:srgbClr val="3A0000"/>
                  </a:solidFill>
                </a:ln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год: пролечено </a:t>
            </a:r>
            <a:r>
              <a:rPr lang="ru-RU" sz="2800" b="1" dirty="0">
                <a:ln w="3175">
                  <a:solidFill>
                    <a:srgbClr val="3A0000"/>
                  </a:solidFill>
                </a:ln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1897</a:t>
            </a:r>
            <a:r>
              <a:rPr lang="ru-RU" sz="2200" b="1" dirty="0">
                <a:ln w="3175">
                  <a:solidFill>
                    <a:srgbClr val="3A0000"/>
                  </a:solidFill>
                </a:ln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пациентов с </a:t>
            </a:r>
            <a:r>
              <a:rPr lang="be-BY" sz="2200" b="1" dirty="0">
                <a:ln w="3175">
                  <a:solidFill>
                    <a:srgbClr val="3A0000"/>
                  </a:solidFill>
                </a:ln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en-US" sz="2200" b="1" dirty="0">
                <a:ln w="3175">
                  <a:solidFill>
                    <a:srgbClr val="3A0000"/>
                  </a:solidFill>
                </a:ln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OVID-19</a:t>
            </a:r>
            <a:r>
              <a:rPr lang="ru-RU" sz="2200" b="1" dirty="0">
                <a:ln w="3175">
                  <a:solidFill>
                    <a:srgbClr val="3A0000"/>
                  </a:solidFill>
                </a:ln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lnSpc>
                <a:spcPts val="2500"/>
              </a:lnSpc>
            </a:pPr>
            <a:r>
              <a:rPr lang="ru-RU" sz="2200" b="1" dirty="0">
                <a:ln w="3175">
                  <a:solidFill>
                    <a:srgbClr val="3A0000"/>
                  </a:solidFill>
                </a:ln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из них: </a:t>
            </a:r>
            <a:r>
              <a:rPr lang="ru-RU" sz="2800" b="1" dirty="0">
                <a:ln w="3175">
                  <a:solidFill>
                    <a:srgbClr val="3A0000"/>
                  </a:solidFill>
                </a:ln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192</a:t>
            </a:r>
            <a:r>
              <a:rPr lang="ru-RU" sz="2200" b="1" dirty="0">
                <a:ln w="3175">
                  <a:solidFill>
                    <a:srgbClr val="3A0000"/>
                  </a:solidFill>
                </a:ln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пациентов с пневмониями,  </a:t>
            </a:r>
            <a:r>
              <a:rPr lang="ru-RU" sz="2800" b="1" dirty="0">
                <a:ln w="3175">
                  <a:solidFill>
                    <a:srgbClr val="3A0000"/>
                  </a:solidFill>
                </a:ln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18</a:t>
            </a:r>
            <a:r>
              <a:rPr lang="ru-RU" sz="2200" b="1" dirty="0">
                <a:ln w="3175">
                  <a:solidFill>
                    <a:srgbClr val="3A0000"/>
                  </a:solidFill>
                </a:ln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пациентов с</a:t>
            </a:r>
            <a:r>
              <a:rPr lang="en-US" sz="2200" b="1" dirty="0">
                <a:ln w="3175">
                  <a:solidFill>
                    <a:srgbClr val="3A0000"/>
                  </a:solidFill>
                </a:ln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MIS-C</a:t>
            </a:r>
            <a:endParaRPr lang="ru-RU" sz="2200" b="1" dirty="0">
              <a:ln w="3175">
                <a:solidFill>
                  <a:srgbClr val="3A0000"/>
                </a:solidFill>
              </a:ln>
              <a:solidFill>
                <a:srgbClr val="0070C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ts val="2500"/>
              </a:lnSpc>
              <a:spcBef>
                <a:spcPts val="600"/>
              </a:spcBef>
            </a:pPr>
            <a:r>
              <a:rPr lang="ru-RU" sz="2800" b="1" dirty="0">
                <a:ln w="3175">
                  <a:solidFill>
                    <a:srgbClr val="3A0000"/>
                  </a:solidFill>
                </a:ln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2021</a:t>
            </a:r>
            <a:r>
              <a:rPr lang="ru-RU" sz="2200" b="1" dirty="0">
                <a:ln w="3175">
                  <a:solidFill>
                    <a:srgbClr val="3A0000"/>
                  </a:solidFill>
                </a:ln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год:</a:t>
            </a:r>
            <a:r>
              <a:rPr lang="ru-RU" sz="2800" b="1" dirty="0">
                <a:ln w="3175">
                  <a:solidFill>
                    <a:srgbClr val="3A0000"/>
                  </a:solidFill>
                </a:ln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484 </a:t>
            </a:r>
            <a:r>
              <a:rPr lang="ru-RU" sz="2200" b="1" dirty="0">
                <a:ln w="3175">
                  <a:solidFill>
                    <a:srgbClr val="3A0000"/>
                  </a:solidFill>
                </a:ln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пациента с </a:t>
            </a:r>
            <a:r>
              <a:rPr lang="be-BY" sz="2200" b="1" dirty="0">
                <a:ln w="3175">
                  <a:solidFill>
                    <a:srgbClr val="3A0000"/>
                  </a:solidFill>
                </a:ln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en-US" sz="2200" b="1" dirty="0">
                <a:ln w="3175">
                  <a:solidFill>
                    <a:srgbClr val="3A0000"/>
                  </a:solidFill>
                </a:ln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OVID-19</a:t>
            </a:r>
            <a:r>
              <a:rPr lang="ru-RU" sz="2200" b="1" dirty="0">
                <a:ln w="3175">
                  <a:solidFill>
                    <a:srgbClr val="3A0000"/>
                  </a:solidFill>
                </a:ln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lnSpc>
                <a:spcPts val="2500"/>
              </a:lnSpc>
            </a:pPr>
            <a:r>
              <a:rPr lang="ru-RU" sz="2200" b="1" dirty="0">
                <a:ln w="3175">
                  <a:solidFill>
                    <a:srgbClr val="3A0000"/>
                  </a:solidFill>
                </a:ln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из них: </a:t>
            </a:r>
            <a:r>
              <a:rPr lang="ru-RU" sz="2800" b="1" dirty="0">
                <a:ln w="3175">
                  <a:solidFill>
                    <a:srgbClr val="3A0000"/>
                  </a:solidFill>
                </a:ln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65</a:t>
            </a:r>
            <a:r>
              <a:rPr lang="ru-RU" sz="2200" b="1" dirty="0">
                <a:ln w="3175">
                  <a:solidFill>
                    <a:srgbClr val="3A0000"/>
                  </a:solidFill>
                </a:ln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пациентов с пневмониями,  </a:t>
            </a:r>
            <a:r>
              <a:rPr lang="ru-RU" sz="2800" b="1" dirty="0">
                <a:ln w="3175">
                  <a:solidFill>
                    <a:srgbClr val="3A0000"/>
                  </a:solidFill>
                </a:ln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25</a:t>
            </a:r>
            <a:r>
              <a:rPr lang="ru-RU" sz="2200" b="1" dirty="0">
                <a:ln w="3175">
                  <a:solidFill>
                    <a:srgbClr val="3A0000"/>
                  </a:solidFill>
                </a:ln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пациентов с</a:t>
            </a:r>
            <a:r>
              <a:rPr lang="en-US" sz="2200" b="1" dirty="0">
                <a:ln w="3175">
                  <a:solidFill>
                    <a:srgbClr val="3A0000"/>
                  </a:solidFill>
                </a:ln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MIS-C</a:t>
            </a:r>
            <a:endParaRPr lang="ru-RU" sz="2200" b="1" dirty="0">
              <a:ln w="3175">
                <a:solidFill>
                  <a:srgbClr val="3A0000"/>
                </a:solidFill>
              </a:ln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авая фигурная скобка 2"/>
          <p:cNvSpPr/>
          <p:nvPr/>
        </p:nvSpPr>
        <p:spPr>
          <a:xfrm>
            <a:off x="10212779" y="4824418"/>
            <a:ext cx="272821" cy="1837639"/>
          </a:xfrm>
          <a:prstGeom prst="rightBrac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10830296" y="4824418"/>
            <a:ext cx="1361704" cy="169933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Всего </a:t>
            </a:r>
            <a:r>
              <a:rPr lang="en-US" dirty="0" smtClean="0"/>
              <a:t>MIS-C = 43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482772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Объект 8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399" y="129887"/>
            <a:ext cx="3630274" cy="6453821"/>
          </a:xfr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5160" y="129887"/>
            <a:ext cx="3857625" cy="6453821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27422" y="129887"/>
            <a:ext cx="3857625" cy="64538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39765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1589" y="42900"/>
            <a:ext cx="11162211" cy="1325563"/>
          </a:xfrm>
        </p:spPr>
        <p:txBody>
          <a:bodyPr>
            <a:noAutofit/>
          </a:bodyPr>
          <a:lstStyle/>
          <a:p>
            <a:pPr algn="ctr"/>
            <a:r>
              <a:rPr lang="ru-RU" sz="3400" b="1" dirty="0" smtClean="0"/>
              <a:t>у 48,4% детей по данным </a:t>
            </a:r>
            <a:r>
              <a:rPr lang="en-US" sz="3400" b="1" dirty="0" smtClean="0"/>
              <a:t>X-Ray</a:t>
            </a:r>
            <a:r>
              <a:rPr lang="ru-RU" sz="3400" b="1" dirty="0" smtClean="0"/>
              <a:t>/КТ ОГК </a:t>
            </a:r>
            <a:r>
              <a:rPr lang="ru-RU" sz="3400" b="1" dirty="0"/>
              <a:t>р</a:t>
            </a:r>
            <a:r>
              <a:rPr lang="ru-RU" sz="3400" b="1" dirty="0" smtClean="0"/>
              <a:t>егистрировалась пневмония или интерстициальные изменения</a:t>
            </a:r>
            <a:endParaRPr lang="en-US" sz="3400" b="1" dirty="0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841" y="1166953"/>
            <a:ext cx="3004457" cy="3004457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6298" y="1166949"/>
            <a:ext cx="3004457" cy="3004457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9464" y="1175657"/>
            <a:ext cx="3004457" cy="3004457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85212" y="1175657"/>
            <a:ext cx="2984868" cy="3004457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191589" y="4345577"/>
            <a:ext cx="11765280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600" dirty="0" smtClean="0"/>
              <a:t>По </a:t>
            </a:r>
            <a:r>
              <a:rPr lang="ru-RU" sz="2600" dirty="0"/>
              <a:t>данным </a:t>
            </a:r>
            <a:r>
              <a:rPr lang="ru-RU" sz="2600" dirty="0" smtClean="0"/>
              <a:t>УЗИ:</a:t>
            </a:r>
            <a:endParaRPr lang="ru-RU" sz="2600" dirty="0"/>
          </a:p>
          <a:p>
            <a:r>
              <a:rPr lang="ru-RU" sz="2600" dirty="0" smtClean="0"/>
              <a:t>- у 54,5 % детей регистрировался плеврит </a:t>
            </a:r>
          </a:p>
          <a:p>
            <a:r>
              <a:rPr lang="ru-RU" sz="2600" dirty="0" smtClean="0"/>
              <a:t>- у 78,8 % детей регистрировалась гепатоспеномегалия;</a:t>
            </a:r>
          </a:p>
          <a:p>
            <a:r>
              <a:rPr lang="ru-RU" sz="2600" dirty="0" smtClean="0"/>
              <a:t>- у 45,5 % детей были увеличены линейные размеры почек;</a:t>
            </a:r>
          </a:p>
          <a:p>
            <a:r>
              <a:rPr lang="ru-RU" sz="2600" dirty="0" smtClean="0"/>
              <a:t>- у 33 % детей был выпот в брюшной полости.</a:t>
            </a:r>
            <a:endParaRPr lang="en-US" sz="2600" dirty="0"/>
          </a:p>
        </p:txBody>
      </p:sp>
    </p:spTree>
    <p:extLst>
      <p:ext uri="{BB962C8B-B14F-4D97-AF65-F5344CB8AC3E}">
        <p14:creationId xmlns:p14="http://schemas.microsoft.com/office/powerpoint/2010/main" val="12967993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bg1"/>
                </a:solidFill>
              </a:rPr>
              <a:t>ГДИКБ</a:t>
            </a:r>
            <a:endParaRPr lang="ru-RU" dirty="0">
              <a:solidFill>
                <a:schemeClr val="bg1"/>
              </a:solidFill>
            </a:endParaRPr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49414744"/>
              </p:ext>
            </p:extLst>
          </p:nvPr>
        </p:nvGraphicFramePr>
        <p:xfrm>
          <a:off x="2997200" y="1273648"/>
          <a:ext cx="9194800" cy="477790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Объект 3"/>
          <p:cNvSpPr>
            <a:spLocks noGrp="1"/>
          </p:cNvSpPr>
          <p:nvPr>
            <p:ph sz="half" idx="15"/>
          </p:nvPr>
        </p:nvSpPr>
        <p:spPr/>
        <p:txBody>
          <a:bodyPr/>
          <a:lstStyle/>
          <a:p>
            <a:r>
              <a:rPr lang="ru-RU" dirty="0" smtClean="0"/>
              <a:t>Данные УЗИ сердца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121303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bg1"/>
                </a:solidFill>
              </a:rPr>
              <a:t>Случай из практики 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44500" y="711200"/>
            <a:ext cx="7988300" cy="614680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Девочка 9 лет, поступила 8.10.20,   жалобы на лихорадку до 39 0С</a:t>
            </a:r>
          </a:p>
          <a:p>
            <a:pPr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Болеет с 5.10 когда 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повысилась Т 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 38.9 , боль в животе , 6.10- 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 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 39.0, 7.10- 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повышение Т 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 39.5 , 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головная боль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8.10- 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 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 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39.5.  Лечились </a:t>
            </a:r>
            <a:r>
              <a:rPr lang="ru-RU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абулаторно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b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Принимали : ибупрофен , парацетамол , </a:t>
            </a:r>
            <a:r>
              <a:rPr lang="ru-RU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тонзилнгон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</a:t>
            </a:r>
            <a:endPara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Родители 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утверждают что в школе болеет </a:t>
            </a:r>
            <a:r>
              <a:rPr lang="ru-RU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коронавирусной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инфекцией классный руководитель </a:t>
            </a:r>
            <a:endPara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12.10.2020 14:20 Кожные покровы бледные,</a:t>
            </a:r>
            <a:b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</a:t>
            </a:r>
            <a:r>
              <a:rPr lang="ru-RU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периорбитальных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областях гиперемия, веки пастозны, явления склерита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</a:p>
          <a:p>
            <a:pPr algn="ctr"/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экспресс тест </a:t>
            </a:r>
            <a:r>
              <a:rPr lang="ru-RU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коронавирус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</a:t>
            </a:r>
            <a:r>
              <a:rPr lang="ru-RU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определяются IgG 34 </a:t>
            </a:r>
            <a:endParaRPr lang="ru-RU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ru-RU" dirty="0"/>
              <a:t/>
            </a:r>
            <a:br>
              <a:rPr lang="ru-RU" dirty="0"/>
            </a:br>
            <a:r>
              <a:rPr lang="ru-RU" dirty="0"/>
              <a:t> </a:t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r>
              <a:rPr lang="en-US" dirty="0" smtClean="0"/>
              <a:t> 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9912" y="4512679"/>
            <a:ext cx="7862888" cy="86677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9912" y="5379454"/>
            <a:ext cx="7862888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0740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bg1"/>
                </a:solidFill>
              </a:rPr>
              <a:t>Случай из практики</a:t>
            </a:r>
            <a:endParaRPr lang="ru-RU" dirty="0">
              <a:solidFill>
                <a:schemeClr val="bg1"/>
              </a:solidFill>
            </a:endParaRPr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93248275"/>
              </p:ext>
            </p:extLst>
          </p:nvPr>
        </p:nvGraphicFramePr>
        <p:xfrm>
          <a:off x="3822700" y="1397000"/>
          <a:ext cx="7577138" cy="46545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Объект 3"/>
          <p:cNvSpPr>
            <a:spLocks noGrp="1"/>
          </p:cNvSpPr>
          <p:nvPr>
            <p:ph sz="half" idx="15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sz="2800" dirty="0" smtClean="0"/>
              <a:t>Девочка, 9 лет  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4085532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bg1"/>
                </a:solidFill>
              </a:rPr>
              <a:t>Случай из практики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81000"/>
            <a:ext cx="10372725" cy="23622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" y="3056942"/>
            <a:ext cx="8610599" cy="130492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2874" y="4981575"/>
            <a:ext cx="10086975" cy="1162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03086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 smtClean="0">
                <a:solidFill>
                  <a:schemeClr val="bg1"/>
                </a:solidFill>
              </a:rPr>
              <a:t>Для </a:t>
            </a:r>
            <a:r>
              <a:rPr lang="ru-RU" sz="2000" dirty="0">
                <a:solidFill>
                  <a:schemeClr val="bg1"/>
                </a:solidFill>
              </a:rPr>
              <a:t>подавления иммунопатологического процесса показано введение нормального человеческого иммуноглобулина внутривенно в суммарной дозе до 2 г/кг. </a:t>
            </a:r>
            <a:r>
              <a:rPr lang="ru-RU" dirty="0">
                <a:solidFill>
                  <a:schemeClr val="bg1"/>
                </a:solidFill>
              </a:rPr>
              <a:t/>
            </a:r>
            <a:br>
              <a:rPr lang="ru-RU" dirty="0">
                <a:solidFill>
                  <a:schemeClr val="bg1"/>
                </a:solidFill>
              </a:rPr>
            </a:b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0525" y="454025"/>
            <a:ext cx="8245775" cy="2263776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7637" y="3113087"/>
            <a:ext cx="8348663" cy="34909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30924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bg1"/>
                </a:solidFill>
              </a:rPr>
              <a:t>Случай из практики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762000" y="472639"/>
            <a:ext cx="6553200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rgbClr val="000000"/>
                </a:solidFill>
                <a:latin typeface="Arial" panose="020B0604020202020204" pitchFamily="34" charset="0"/>
              </a:rPr>
              <a:t>12.10.20 – перевод в АРО и к лечению внутривенный иммуноглобулин в дозе 2 г/кг массы тела и </a:t>
            </a:r>
            <a:r>
              <a:rPr lang="ru-RU" dirty="0" err="1" smtClean="0">
                <a:solidFill>
                  <a:srgbClr val="000000"/>
                </a:solidFill>
                <a:latin typeface="Arial" panose="020B0604020202020204" pitchFamily="34" charset="0"/>
              </a:rPr>
              <a:t>метилпреднизолон</a:t>
            </a:r>
            <a:r>
              <a:rPr lang="ru-RU" dirty="0" smtClean="0">
                <a:solidFill>
                  <a:srgbClr val="000000"/>
                </a:solidFill>
                <a:latin typeface="Arial" panose="020B0604020202020204" pitchFamily="34" charset="0"/>
              </a:rPr>
              <a:t> в дозе 2 мг/кг/сутки в два приема </a:t>
            </a:r>
          </a:p>
          <a:p>
            <a:r>
              <a:rPr lang="ru-RU" dirty="0" smtClean="0">
                <a:solidFill>
                  <a:srgbClr val="000000"/>
                </a:solidFill>
                <a:latin typeface="Arial" panose="020B0604020202020204" pitchFamily="34" charset="0"/>
              </a:rPr>
              <a:t>14.10.20 </a:t>
            </a:r>
          </a:p>
          <a:p>
            <a:r>
              <a:rPr lang="ru-RU" dirty="0" smtClean="0">
                <a:solidFill>
                  <a:srgbClr val="000000"/>
                </a:solidFill>
                <a:latin typeface="Arial" panose="020B0604020202020204" pitchFamily="34" charset="0"/>
              </a:rPr>
              <a:t>Состояние </a:t>
            </a:r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</a:rPr>
              <a:t>тяжелое, с положительной динамикой. Кожная температура на момент осмотра 35.8 *С. Сознание ясное, ШКГ 15 баллов. Самочувствие хорошее. </a:t>
            </a:r>
            <a:r>
              <a:rPr lang="ru-RU" dirty="0" err="1">
                <a:solidFill>
                  <a:srgbClr val="000000"/>
                </a:solidFill>
                <a:latin typeface="Arial" panose="020B0604020202020204" pitchFamily="34" charset="0"/>
              </a:rPr>
              <a:t>Менингиальные</a:t>
            </a:r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</a:rPr>
              <a:t> симптомы отрицательные, грубой очаговой неврологической симптоматики не определяется. Кожные покровы </a:t>
            </a:r>
            <a:r>
              <a:rPr lang="ru-RU" dirty="0" smtClean="0">
                <a:solidFill>
                  <a:srgbClr val="000000"/>
                </a:solidFill>
                <a:latin typeface="Arial" panose="020B0604020202020204" pitchFamily="34" charset="0"/>
              </a:rPr>
              <a:t>бледно-розовые, сыпи </a:t>
            </a:r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</a:rPr>
              <a:t>на момент осмотра нет. </a:t>
            </a:r>
            <a:r>
              <a:rPr lang="ru-RU" dirty="0" smtClean="0">
                <a:solidFill>
                  <a:srgbClr val="000000"/>
                </a:solidFill>
                <a:latin typeface="Arial" panose="020B0604020202020204" pitchFamily="34" charset="0"/>
              </a:rPr>
              <a:t>Губы влажные</a:t>
            </a:r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</a:rPr>
              <a:t>, язык влажный. </a:t>
            </a:r>
            <a:endParaRPr lang="ru-RU" dirty="0" smtClean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r>
              <a:rPr lang="ru-RU" dirty="0" smtClean="0">
                <a:solidFill>
                  <a:srgbClr val="000000"/>
                </a:solidFill>
                <a:latin typeface="Arial" panose="020B0604020202020204" pitchFamily="34" charset="0"/>
              </a:rPr>
              <a:t>19.10.20 -  выписана домой </a:t>
            </a:r>
          </a:p>
          <a:p>
            <a:r>
              <a:rPr lang="ru-RU" dirty="0" smtClean="0">
                <a:solidFill>
                  <a:srgbClr val="000000"/>
                </a:solidFill>
                <a:latin typeface="Arial" panose="020B0604020202020204" pitchFamily="34" charset="0"/>
              </a:rPr>
              <a:t>К лечению добавлен </a:t>
            </a:r>
            <a:r>
              <a:rPr lang="ru-RU" dirty="0" err="1" smtClean="0">
                <a:solidFill>
                  <a:srgbClr val="000000"/>
                </a:solidFill>
                <a:latin typeface="Arial" panose="020B0604020202020204" pitchFamily="34" charset="0"/>
              </a:rPr>
              <a:t>аспикард</a:t>
            </a:r>
            <a:r>
              <a:rPr lang="ru-RU" dirty="0" smtClean="0">
                <a:solidFill>
                  <a:srgbClr val="000000"/>
                </a:solidFill>
                <a:latin typeface="Arial" panose="020B0604020202020204" pitchFamily="34" charset="0"/>
              </a:rPr>
              <a:t> в дозе 3 мг/кг в течение 6 недель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887" y="5343446"/>
            <a:ext cx="8189913" cy="495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7119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95400" y="76990"/>
            <a:ext cx="8604701" cy="1578178"/>
          </a:xfrm>
        </p:spPr>
        <p:txBody>
          <a:bodyPr>
            <a:normAutofit/>
          </a:bodyPr>
          <a:lstStyle/>
          <a:p>
            <a:pPr lvl="0"/>
            <a:r>
              <a:rPr lang="en-US" dirty="0"/>
              <a:t>Toxic shock syndrome-like features</a:t>
            </a:r>
            <a:r>
              <a:rPr lang="ru-RU" dirty="0" smtClean="0">
                <a:solidFill>
                  <a:srgbClr val="0070C0"/>
                </a:solidFill>
              </a:rPr>
              <a:t>: </a:t>
            </a:r>
            <a:r>
              <a:rPr lang="ru-RU" dirty="0" smtClean="0"/>
              <a:t>имели </a:t>
            </a:r>
            <a:r>
              <a:rPr lang="ru-RU" dirty="0"/>
              <a:t>место у 4,6% детей  (2 ребенка):</a:t>
            </a:r>
            <a:br>
              <a:rPr lang="ru-RU" dirty="0"/>
            </a:br>
            <a:endParaRPr lang="ru-RU" dirty="0">
              <a:solidFill>
                <a:srgbClr val="0070C0"/>
              </a:solidFill>
            </a:endParaRPr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sz="half" idx="1"/>
            <p:extLst/>
          </p:nvPr>
        </p:nvGraphicFramePr>
        <p:xfrm>
          <a:off x="789121" y="2665709"/>
          <a:ext cx="5181600" cy="404505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8" name="Picture 2" descr="https://i.ytimg.com/vi/t7M_Z-psLlE/maxresdefault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508" r="11508"/>
          <a:stretch>
            <a:fillRect/>
          </a:stretch>
        </p:blipFill>
        <p:spPr bwMode="auto">
          <a:xfrm>
            <a:off x="6172199" y="1690688"/>
            <a:ext cx="5631873" cy="46388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631313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182241"/>
            <a:ext cx="10515600" cy="706029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 smtClean="0"/>
              <a:t>ребенок </a:t>
            </a:r>
            <a:r>
              <a:rPr lang="ru-RU" sz="3600" b="1" dirty="0"/>
              <a:t>А. 13 лет.</a:t>
            </a:r>
            <a:endParaRPr lang="en-US" sz="36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628799"/>
            <a:ext cx="10515600" cy="45481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/>
              <a:t>Анамнез заболевания: </a:t>
            </a:r>
            <a:r>
              <a:rPr lang="ru-RU" sz="2000" dirty="0" smtClean="0"/>
              <a:t>мальчик </a:t>
            </a:r>
            <a:r>
              <a:rPr lang="ru-RU" sz="2000" dirty="0"/>
              <a:t>перенес короновирусную инфекцию в бессимптомной форме. </a:t>
            </a:r>
            <a:r>
              <a:rPr lang="ru-RU" sz="2000" dirty="0" smtClean="0"/>
              <a:t>За 3 </a:t>
            </a:r>
            <a:r>
              <a:rPr lang="ru-RU" sz="2000" dirty="0"/>
              <a:t>недели от начала </a:t>
            </a:r>
            <a:r>
              <a:rPr lang="ru-RU" sz="2000" dirty="0" smtClean="0"/>
              <a:t>симптомов, </a:t>
            </a:r>
            <a:r>
              <a:rPr lang="ru-RU" sz="2000" dirty="0"/>
              <a:t>мама переболела </a:t>
            </a:r>
            <a:r>
              <a:rPr lang="en-US" sz="2000" dirty="0" smtClean="0"/>
              <a:t>COVID </a:t>
            </a:r>
            <a:r>
              <a:rPr lang="ru-RU" sz="2000" dirty="0" smtClean="0"/>
              <a:t>19 (ПЦР</a:t>
            </a:r>
            <a:r>
              <a:rPr lang="ru-RU" sz="2000" dirty="0"/>
              <a:t>+). </a:t>
            </a:r>
          </a:p>
          <a:p>
            <a:pPr marL="0" indent="0">
              <a:buNone/>
            </a:pPr>
            <a:r>
              <a:rPr lang="ru-RU" sz="2000" dirty="0">
                <a:solidFill>
                  <a:srgbClr val="FF0000"/>
                </a:solidFill>
              </a:rPr>
              <a:t>Первые симптомы </a:t>
            </a:r>
            <a:r>
              <a:rPr lang="en-US" sz="2000" dirty="0">
                <a:solidFill>
                  <a:srgbClr val="FF0000"/>
                </a:solidFill>
              </a:rPr>
              <a:t>MIS-</a:t>
            </a:r>
            <a:r>
              <a:rPr lang="ru-RU" sz="2000" dirty="0">
                <a:solidFill>
                  <a:srgbClr val="FF0000"/>
                </a:solidFill>
              </a:rPr>
              <a:t>С: </a:t>
            </a:r>
            <a:r>
              <a:rPr lang="ru-RU" sz="2000" dirty="0"/>
              <a:t>фебрильная температура, боли в горле -осмотрен педиатром назначена симптоматическая и антибактериальная терапия - </a:t>
            </a:r>
            <a:r>
              <a:rPr lang="ru-RU" sz="2000" dirty="0" err="1"/>
              <a:t>амклав</a:t>
            </a:r>
            <a:r>
              <a:rPr lang="ru-RU" sz="2000" dirty="0"/>
              <a:t>;</a:t>
            </a:r>
          </a:p>
          <a:p>
            <a:pPr marL="0" indent="0">
              <a:buNone/>
            </a:pPr>
            <a:r>
              <a:rPr lang="ru-RU" sz="2000" dirty="0">
                <a:solidFill>
                  <a:srgbClr val="FF0000"/>
                </a:solidFill>
              </a:rPr>
              <a:t>На следующие сутки: </a:t>
            </a:r>
            <a:r>
              <a:rPr lang="ru-RU" sz="2000" dirty="0" smtClean="0"/>
              <a:t>температура до 39 0С- </a:t>
            </a:r>
            <a:r>
              <a:rPr lang="ru-RU" sz="2000" dirty="0"/>
              <a:t>вызвана СМП (увеличена доза антибиотика, от госпитализации отказались)</a:t>
            </a:r>
          </a:p>
          <a:p>
            <a:pPr marL="0" indent="0">
              <a:buNone/>
            </a:pPr>
            <a:r>
              <a:rPr lang="ru-RU" sz="2000" dirty="0">
                <a:solidFill>
                  <a:srgbClr val="FF0000"/>
                </a:solidFill>
              </a:rPr>
              <a:t>Через сутки: </a:t>
            </a:r>
            <a:r>
              <a:rPr lang="ru-RU" sz="2000" dirty="0"/>
              <a:t>многократная рвота, боли в животе – повторно осмотрен педиатром</a:t>
            </a:r>
          </a:p>
          <a:p>
            <a:pPr marL="0" indent="0">
              <a:buNone/>
            </a:pPr>
            <a:r>
              <a:rPr lang="ru-RU" sz="2000" dirty="0">
                <a:solidFill>
                  <a:srgbClr val="FF0000"/>
                </a:solidFill>
              </a:rPr>
              <a:t>Пятые сутки: </a:t>
            </a:r>
            <a:r>
              <a:rPr lang="ru-RU" sz="2000" dirty="0"/>
              <a:t>выраженная одышка, вызвана бригада СМП –  ребенок доставлен в ОАиР</a:t>
            </a:r>
            <a:r>
              <a:rPr lang="en-US" sz="2000" dirty="0"/>
              <a:t> </a:t>
            </a:r>
            <a:r>
              <a:rPr lang="ru-RU" sz="2000" dirty="0"/>
              <a:t>№2 УЗ «ГДИКБ»</a:t>
            </a:r>
            <a:r>
              <a:rPr lang="en-US" sz="2000" dirty="0"/>
              <a:t> </a:t>
            </a:r>
            <a:endParaRPr lang="ru-RU" sz="2000" dirty="0"/>
          </a:p>
          <a:p>
            <a:pPr marL="0" indent="0">
              <a:buNone/>
            </a:pPr>
            <a:r>
              <a:rPr lang="en-US" sz="2000" dirty="0"/>
              <a:t>IgM 0.2 (&lt;0.9); </a:t>
            </a:r>
            <a:r>
              <a:rPr lang="en-US" sz="2000" dirty="0">
                <a:solidFill>
                  <a:srgbClr val="FF0000"/>
                </a:solidFill>
              </a:rPr>
              <a:t>IgG 37.9</a:t>
            </a:r>
            <a:r>
              <a:rPr lang="en-US" sz="2000" dirty="0"/>
              <a:t> (&gt;</a:t>
            </a:r>
            <a:r>
              <a:rPr lang="ru-RU" sz="2000" dirty="0"/>
              <a:t>1,1)</a:t>
            </a:r>
            <a:r>
              <a:rPr lang="en-US" sz="2000" dirty="0"/>
              <a:t>.</a:t>
            </a:r>
            <a:endParaRPr lang="ru-RU" sz="2000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968132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latin typeface="Verdana" panose="020B0604030504040204" pitchFamily="34" charset="0"/>
                <a:ea typeface="Verdana" panose="020B0604030504040204" pitchFamily="34" charset="0"/>
              </a:rPr>
              <a:t>МИС-С: </a:t>
            </a:r>
            <a:r>
              <a:rPr lang="ru-RU" dirty="0" smtClean="0">
                <a:latin typeface="Verdana" panose="020B0604030504040204" pitchFamily="34" charset="0"/>
                <a:ea typeface="Verdana" panose="020B0604030504040204" pitchFamily="34" charset="0"/>
              </a:rPr>
              <a:t>определение 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sz="quarter" idx="14"/>
            <p:extLst>
              <p:ext uri="{D42A27DB-BD31-4B8C-83A1-F6EECF244321}">
                <p14:modId xmlns:p14="http://schemas.microsoft.com/office/powerpoint/2010/main" val="192540679"/>
              </p:ext>
            </p:extLst>
          </p:nvPr>
        </p:nvGraphicFramePr>
        <p:xfrm>
          <a:off x="5100638" y="838200"/>
          <a:ext cx="6292850" cy="52419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5" name="Рисунок 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84150" y="174625"/>
            <a:ext cx="2400300" cy="1504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33654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-148685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/>
              <a:t>Состояние при поступлении</a:t>
            </a:r>
            <a:endParaRPr lang="en-US" sz="36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1484784"/>
            <a:ext cx="12072664" cy="537321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000" spc="-1" dirty="0">
                <a:solidFill>
                  <a:schemeClr val="bg1"/>
                </a:solidFill>
              </a:rPr>
              <a:t>Крайне тяжелое</a:t>
            </a:r>
            <a:r>
              <a:rPr lang="ru-RU" spc="-1" dirty="0">
                <a:solidFill>
                  <a:srgbClr val="FF0000"/>
                </a:solidFill>
              </a:rPr>
              <a:t>. </a:t>
            </a:r>
            <a:r>
              <a:rPr lang="ru-RU" spc="-1" dirty="0">
                <a:solidFill>
                  <a:srgbClr val="000000"/>
                </a:solidFill>
              </a:rPr>
              <a:t>Тяжесть состояния определялась </a:t>
            </a:r>
            <a:r>
              <a:rPr lang="ru-RU" spc="-1" dirty="0">
                <a:solidFill>
                  <a:srgbClr val="FF0000"/>
                </a:solidFill>
              </a:rPr>
              <a:t>септическим шоком, СПОН: ДН3, острой сердечно-сосудистой недостаточностью, энцефалопатией, ОПП. </a:t>
            </a:r>
            <a:r>
              <a:rPr lang="ru-RU" spc="-1" dirty="0">
                <a:solidFill>
                  <a:srgbClr val="000000"/>
                </a:solidFill>
              </a:rPr>
              <a:t>Оценка по шкале ком Глазго: </a:t>
            </a:r>
            <a:r>
              <a:rPr lang="ru-RU" spc="-1" dirty="0">
                <a:solidFill>
                  <a:srgbClr val="FF0000"/>
                </a:solidFill>
              </a:rPr>
              <a:t>13 баллов -  оглушение. </a:t>
            </a:r>
            <a:r>
              <a:rPr lang="ru-RU" spc="-1" dirty="0">
                <a:solidFill>
                  <a:srgbClr val="000000"/>
                </a:solidFill>
              </a:rPr>
              <a:t>Менингеальные симптомы не определяются. Очаговая неврологическая симптоматика не определяется на момент осмотра. Зрачки равновеликие, ФРЗ сохранена. </a:t>
            </a:r>
            <a:r>
              <a:rPr lang="ru-RU" spc="-1" dirty="0">
                <a:solidFill>
                  <a:srgbClr val="FF0000"/>
                </a:solidFill>
              </a:rPr>
              <a:t>Температура тела 38,3*С. Кожа цианотичная, гипостатические пятна. Сыпь на голенях в области колен синюшного цвета, с неровными краями. Конечности холодные, СБП более 6 сек.</a:t>
            </a:r>
            <a:r>
              <a:rPr lang="ru-RU" spc="-1" dirty="0">
                <a:solidFill>
                  <a:srgbClr val="000000"/>
                </a:solidFill>
              </a:rPr>
              <a:t> Тургор кожи снижен. Подкожно - жировая клетчатка усилена за счет ПЖК. Периферические лимфоузлы не увеличены. Слизистые цианотичные. Дыхание с участием вспомогательной мускулатуры, втяжением уступчивых мест грудной клетки, </a:t>
            </a:r>
            <a:r>
              <a:rPr lang="ru-RU" spc="-1" dirty="0">
                <a:solidFill>
                  <a:srgbClr val="FF0000"/>
                </a:solidFill>
              </a:rPr>
              <a:t>одышка смешанного генеза, ЧД до 56 мин.SpO2 72%. Аускультативно значительно ослаблено в нижних отделах справа, жесткое.</a:t>
            </a:r>
            <a:r>
              <a:rPr lang="ru-RU" spc="-1" dirty="0">
                <a:solidFill>
                  <a:srgbClr val="000000"/>
                </a:solidFill>
              </a:rPr>
              <a:t> Хрипы не выслушиваются. Носовое дыхание свободное. Тоны сердца приглушены, </a:t>
            </a:r>
            <a:r>
              <a:rPr lang="ru-RU" spc="-1" dirty="0">
                <a:solidFill>
                  <a:srgbClr val="FF0000"/>
                </a:solidFill>
              </a:rPr>
              <a:t>тахикардия до 160/мин. АД не инвазивное 73/55 мм рт.ст. </a:t>
            </a:r>
            <a:r>
              <a:rPr lang="ru-RU" spc="-1" dirty="0">
                <a:solidFill>
                  <a:srgbClr val="000000"/>
                </a:solidFill>
              </a:rPr>
              <a:t>Живот мягкий. Печень выступает из-под реберной дуги + 1 см. Установлен мочевой катетер, мочи нет. Установлен желудочный зонд, отделяемое геморрагическое объемом около 30 мл.</a:t>
            </a:r>
            <a:endParaRPr lang="en-US" spc="-1" dirty="0">
              <a:solidFill>
                <a:srgbClr val="000000"/>
              </a:solidFill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70704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-235763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/>
              <a:t>Лабораторная диагностика</a:t>
            </a:r>
            <a:endParaRPr lang="en-US" sz="3600" b="1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/>
          </p:nvPr>
        </p:nvGraphicFramePr>
        <p:xfrm>
          <a:off x="97699" y="1220404"/>
          <a:ext cx="11972381" cy="13157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44731">
                  <a:extLst>
                    <a:ext uri="{9D8B030D-6E8A-4147-A177-3AD203B41FA5}">
                      <a16:colId xmlns:a16="http://schemas.microsoft.com/office/drawing/2014/main" xmlns="" val="1384064097"/>
                    </a:ext>
                  </a:extLst>
                </a:gridCol>
                <a:gridCol w="955040">
                  <a:extLst>
                    <a:ext uri="{9D8B030D-6E8A-4147-A177-3AD203B41FA5}">
                      <a16:colId xmlns:a16="http://schemas.microsoft.com/office/drawing/2014/main" xmlns="" val="3894158059"/>
                    </a:ext>
                  </a:extLst>
                </a:gridCol>
                <a:gridCol w="863600">
                  <a:extLst>
                    <a:ext uri="{9D8B030D-6E8A-4147-A177-3AD203B41FA5}">
                      <a16:colId xmlns:a16="http://schemas.microsoft.com/office/drawing/2014/main" xmlns="" val="956577286"/>
                    </a:ext>
                  </a:extLst>
                </a:gridCol>
                <a:gridCol w="944880">
                  <a:extLst>
                    <a:ext uri="{9D8B030D-6E8A-4147-A177-3AD203B41FA5}">
                      <a16:colId xmlns:a16="http://schemas.microsoft.com/office/drawing/2014/main" xmlns="" val="500661356"/>
                    </a:ext>
                  </a:extLst>
                </a:gridCol>
                <a:gridCol w="792480">
                  <a:extLst>
                    <a:ext uri="{9D8B030D-6E8A-4147-A177-3AD203B41FA5}">
                      <a16:colId xmlns:a16="http://schemas.microsoft.com/office/drawing/2014/main" xmlns="" val="2254060820"/>
                    </a:ext>
                  </a:extLst>
                </a:gridCol>
                <a:gridCol w="640080">
                  <a:extLst>
                    <a:ext uri="{9D8B030D-6E8A-4147-A177-3AD203B41FA5}">
                      <a16:colId xmlns:a16="http://schemas.microsoft.com/office/drawing/2014/main" xmlns="" val="3744090779"/>
                    </a:ext>
                  </a:extLst>
                </a:gridCol>
                <a:gridCol w="812800">
                  <a:extLst>
                    <a:ext uri="{9D8B030D-6E8A-4147-A177-3AD203B41FA5}">
                      <a16:colId xmlns:a16="http://schemas.microsoft.com/office/drawing/2014/main" xmlns="" val="2913104443"/>
                    </a:ext>
                  </a:extLst>
                </a:gridCol>
                <a:gridCol w="589280">
                  <a:extLst>
                    <a:ext uri="{9D8B030D-6E8A-4147-A177-3AD203B41FA5}">
                      <a16:colId xmlns:a16="http://schemas.microsoft.com/office/drawing/2014/main" xmlns="" val="991478452"/>
                    </a:ext>
                  </a:extLst>
                </a:gridCol>
                <a:gridCol w="802640">
                  <a:extLst>
                    <a:ext uri="{9D8B030D-6E8A-4147-A177-3AD203B41FA5}">
                      <a16:colId xmlns:a16="http://schemas.microsoft.com/office/drawing/2014/main" xmlns="" val="3731078247"/>
                    </a:ext>
                  </a:extLst>
                </a:gridCol>
                <a:gridCol w="568960">
                  <a:extLst>
                    <a:ext uri="{9D8B030D-6E8A-4147-A177-3AD203B41FA5}">
                      <a16:colId xmlns:a16="http://schemas.microsoft.com/office/drawing/2014/main" xmlns="" val="2103134425"/>
                    </a:ext>
                  </a:extLst>
                </a:gridCol>
                <a:gridCol w="904240">
                  <a:extLst>
                    <a:ext uri="{9D8B030D-6E8A-4147-A177-3AD203B41FA5}">
                      <a16:colId xmlns:a16="http://schemas.microsoft.com/office/drawing/2014/main" xmlns="" val="3171414341"/>
                    </a:ext>
                  </a:extLst>
                </a:gridCol>
                <a:gridCol w="1628050">
                  <a:extLst>
                    <a:ext uri="{9D8B030D-6E8A-4147-A177-3AD203B41FA5}">
                      <a16:colId xmlns:a16="http://schemas.microsoft.com/office/drawing/2014/main" xmlns="" val="2332871010"/>
                    </a:ext>
                  </a:extLst>
                </a:gridCol>
                <a:gridCol w="1625600">
                  <a:extLst>
                    <a:ext uri="{9D8B030D-6E8A-4147-A177-3AD203B41FA5}">
                      <a16:colId xmlns:a16="http://schemas.microsoft.com/office/drawing/2014/main" xmlns="" val="424963510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err="1"/>
                        <a:t>Лейк</a:t>
                      </a:r>
                      <a:r>
                        <a:rPr lang="ru-RU" dirty="0"/>
                        <a:t>.,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/>
                        <a:t>*10</a:t>
                      </a:r>
                      <a:r>
                        <a:rPr lang="ru-RU" sz="2000" baseline="30000" dirty="0"/>
                        <a:t>9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err="1"/>
                        <a:t>Эритр</a:t>
                      </a:r>
                      <a:r>
                        <a:rPr lang="ru-RU" dirty="0"/>
                        <a:t>., *10</a:t>
                      </a:r>
                      <a:r>
                        <a:rPr lang="ru-RU" baseline="30000" dirty="0"/>
                        <a:t>12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err="1"/>
                        <a:t>Гемоглг</a:t>
                      </a:r>
                      <a:r>
                        <a:rPr lang="ru-RU" dirty="0"/>
                        <a:t>/л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/>
                        <a:t>Тромб., *10</a:t>
                      </a:r>
                      <a:r>
                        <a:rPr lang="ru-RU" sz="2000" baseline="30000" dirty="0"/>
                        <a:t>9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/>
                        <a:t>СОЭ, мм/ч</a:t>
                      </a:r>
                      <a:endParaRPr lang="en-US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dirty="0"/>
                        <a:t>Н: п-я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/>
                        <a:t>  %        *10</a:t>
                      </a:r>
                      <a:r>
                        <a:rPr lang="ru-RU" sz="2000" baseline="30000" dirty="0"/>
                        <a:t>9</a:t>
                      </a:r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/>
                        <a:t>Н:</a:t>
                      </a:r>
                      <a:r>
                        <a:rPr lang="ru-RU" baseline="0" dirty="0"/>
                        <a:t> с-я</a:t>
                      </a:r>
                      <a:endParaRPr lang="en-US" dirty="0"/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aseline="0" dirty="0"/>
                        <a:t> </a:t>
                      </a:r>
                      <a:r>
                        <a:rPr lang="ru-RU" dirty="0"/>
                        <a:t>%        *10</a:t>
                      </a:r>
                      <a:r>
                        <a:rPr lang="ru-RU" sz="2000" baseline="30000" dirty="0"/>
                        <a:t>9</a:t>
                      </a:r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/>
                        <a:t>Лимф</a:t>
                      </a:r>
                      <a:endParaRPr lang="en-US" dirty="0"/>
                    </a:p>
                    <a:p>
                      <a:pPr algn="l"/>
                      <a:r>
                        <a:rPr lang="ru-RU" dirty="0"/>
                        <a:t>  %         *10</a:t>
                      </a:r>
                      <a:r>
                        <a:rPr lang="ru-RU" sz="2000" baseline="30000" dirty="0"/>
                        <a:t>9</a:t>
                      </a:r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/>
                        <a:t>Моноциты</a:t>
                      </a:r>
                      <a:endParaRPr lang="en-US" dirty="0"/>
                    </a:p>
                    <a:p>
                      <a:pPr algn="l"/>
                      <a:r>
                        <a:rPr lang="ru-RU" dirty="0"/>
                        <a:t>           %                           *10</a:t>
                      </a:r>
                      <a:r>
                        <a:rPr lang="ru-RU" sz="2000" baseline="30000" dirty="0"/>
                        <a:t>9</a:t>
                      </a:r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7477682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solidFill>
                            <a:srgbClr val="FF0000"/>
                          </a:solidFill>
                        </a:rPr>
                        <a:t>32,51</a:t>
                      </a:r>
                      <a:endParaRPr lang="en-US" sz="2000" baseline="300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8,82</a:t>
                      </a:r>
                      <a:endParaRPr lang="en-US" baseline="30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137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179</a:t>
                      </a:r>
                      <a:endParaRPr lang="en-US" sz="2000" baseline="30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trike="noStrike" dirty="0">
                          <a:solidFill>
                            <a:srgbClr val="FF0000"/>
                          </a:solidFill>
                        </a:rPr>
                        <a:t>45</a:t>
                      </a:r>
                      <a:endParaRPr lang="en-US" strike="noStrike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trike="noStrike" dirty="0">
                          <a:solidFill>
                            <a:srgbClr val="FF0000"/>
                          </a:solidFill>
                        </a:rPr>
                        <a:t>36</a:t>
                      </a:r>
                      <a:endParaRPr lang="en-US" strike="noStrike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trike="noStrike" dirty="0">
                          <a:solidFill>
                            <a:srgbClr val="FF0000"/>
                          </a:solidFill>
                        </a:rPr>
                        <a:t>11,38</a:t>
                      </a:r>
                      <a:endParaRPr lang="en-US" strike="noStrike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trike="noStrike" dirty="0"/>
                        <a:t>51</a:t>
                      </a:r>
                      <a:endParaRPr lang="en-US" strike="noStrik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trike="noStrike" dirty="0"/>
                        <a:t>16,58</a:t>
                      </a:r>
                      <a:endParaRPr lang="en-US" strike="noStrik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trike="noStrike" dirty="0">
                          <a:solidFill>
                            <a:srgbClr val="FF0000"/>
                          </a:solidFill>
                        </a:rPr>
                        <a:t>7</a:t>
                      </a:r>
                      <a:endParaRPr lang="en-US" strike="noStrike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trike="noStrike" dirty="0">
                          <a:solidFill>
                            <a:srgbClr val="FF0000"/>
                          </a:solidFill>
                        </a:rPr>
                        <a:t>2,28</a:t>
                      </a:r>
                      <a:endParaRPr lang="en-US" strike="noStrike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6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1,95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605730925"/>
                  </a:ext>
                </a:extLst>
              </a:tr>
            </a:tbl>
          </a:graphicData>
        </a:graphic>
      </p:graphicFrame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65754412"/>
              </p:ext>
            </p:extLst>
          </p:nvPr>
        </p:nvGraphicFramePr>
        <p:xfrm>
          <a:off x="630819" y="2527244"/>
          <a:ext cx="11096864" cy="1280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88398">
                  <a:extLst>
                    <a:ext uri="{9D8B030D-6E8A-4147-A177-3AD203B41FA5}">
                      <a16:colId xmlns:a16="http://schemas.microsoft.com/office/drawing/2014/main" xmlns="" val="167600330"/>
                    </a:ext>
                  </a:extLst>
                </a:gridCol>
                <a:gridCol w="1088398">
                  <a:extLst>
                    <a:ext uri="{9D8B030D-6E8A-4147-A177-3AD203B41FA5}">
                      <a16:colId xmlns:a16="http://schemas.microsoft.com/office/drawing/2014/main" xmlns="" val="278149049"/>
                    </a:ext>
                  </a:extLst>
                </a:gridCol>
                <a:gridCol w="1088398">
                  <a:extLst>
                    <a:ext uri="{9D8B030D-6E8A-4147-A177-3AD203B41FA5}">
                      <a16:colId xmlns:a16="http://schemas.microsoft.com/office/drawing/2014/main" xmlns="" val="3023429049"/>
                    </a:ext>
                  </a:extLst>
                </a:gridCol>
                <a:gridCol w="1245743">
                  <a:extLst>
                    <a:ext uri="{9D8B030D-6E8A-4147-A177-3AD203B41FA5}">
                      <a16:colId xmlns:a16="http://schemas.microsoft.com/office/drawing/2014/main" xmlns="" val="991166327"/>
                    </a:ext>
                  </a:extLst>
                </a:gridCol>
                <a:gridCol w="1245743">
                  <a:extLst>
                    <a:ext uri="{9D8B030D-6E8A-4147-A177-3AD203B41FA5}">
                      <a16:colId xmlns:a16="http://schemas.microsoft.com/office/drawing/2014/main" xmlns="" val="2496692289"/>
                    </a:ext>
                  </a:extLst>
                </a:gridCol>
                <a:gridCol w="1088398">
                  <a:extLst>
                    <a:ext uri="{9D8B030D-6E8A-4147-A177-3AD203B41FA5}">
                      <a16:colId xmlns:a16="http://schemas.microsoft.com/office/drawing/2014/main" xmlns="" val="932364043"/>
                    </a:ext>
                  </a:extLst>
                </a:gridCol>
                <a:gridCol w="694055">
                  <a:extLst>
                    <a:ext uri="{9D8B030D-6E8A-4147-A177-3AD203B41FA5}">
                      <a16:colId xmlns:a16="http://schemas.microsoft.com/office/drawing/2014/main" xmlns="" val="473674773"/>
                    </a:ext>
                  </a:extLst>
                </a:gridCol>
                <a:gridCol w="673608">
                  <a:extLst>
                    <a:ext uri="{9D8B030D-6E8A-4147-A177-3AD203B41FA5}">
                      <a16:colId xmlns:a16="http://schemas.microsoft.com/office/drawing/2014/main" xmlns="" val="372221047"/>
                    </a:ext>
                  </a:extLst>
                </a:gridCol>
                <a:gridCol w="707327">
                  <a:extLst>
                    <a:ext uri="{9D8B030D-6E8A-4147-A177-3AD203B41FA5}">
                      <a16:colId xmlns:a16="http://schemas.microsoft.com/office/drawing/2014/main" xmlns="" val="875870177"/>
                    </a:ext>
                  </a:extLst>
                </a:gridCol>
                <a:gridCol w="1088398">
                  <a:extLst>
                    <a:ext uri="{9D8B030D-6E8A-4147-A177-3AD203B41FA5}">
                      <a16:colId xmlns:a16="http://schemas.microsoft.com/office/drawing/2014/main" xmlns="" val="2637399984"/>
                    </a:ext>
                  </a:extLst>
                </a:gridCol>
                <a:gridCol w="1088398">
                  <a:extLst>
                    <a:ext uri="{9D8B030D-6E8A-4147-A177-3AD203B41FA5}">
                      <a16:colId xmlns:a16="http://schemas.microsoft.com/office/drawing/2014/main" xmlns="" val="363161528"/>
                    </a:ext>
                  </a:extLst>
                </a:gridCol>
              </a:tblGrid>
              <a:tr h="272077">
                <a:tc>
                  <a:txBody>
                    <a:bodyPr/>
                    <a:lstStyle/>
                    <a:p>
                      <a:pPr algn="ctr"/>
                      <a:r>
                        <a:rPr lang="ru-RU" dirty="0" err="1"/>
                        <a:t>О.б</a:t>
                      </a:r>
                      <a:r>
                        <a:rPr lang="ru-RU" dirty="0"/>
                        <a:t>.,</a:t>
                      </a:r>
                      <a:r>
                        <a:rPr lang="ru-RU" baseline="0" dirty="0"/>
                        <a:t> г/л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Альб., г/л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err="1"/>
                        <a:t>Мочев</a:t>
                      </a:r>
                      <a:r>
                        <a:rPr lang="ru-RU" dirty="0"/>
                        <a:t>., </a:t>
                      </a:r>
                      <a:r>
                        <a:rPr lang="ru-RU" dirty="0" err="1"/>
                        <a:t>ммоль</a:t>
                      </a:r>
                      <a:r>
                        <a:rPr lang="ru-RU" dirty="0"/>
                        <a:t>/л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err="1"/>
                        <a:t>Креат</a:t>
                      </a:r>
                      <a:r>
                        <a:rPr lang="ru-RU" dirty="0"/>
                        <a:t>., </a:t>
                      </a:r>
                    </a:p>
                    <a:p>
                      <a:pPr algn="ctr"/>
                      <a:r>
                        <a:rPr lang="ru-RU" dirty="0" err="1"/>
                        <a:t>мкмоль</a:t>
                      </a:r>
                      <a:r>
                        <a:rPr lang="ru-RU" dirty="0"/>
                        <a:t>/л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err="1"/>
                        <a:t>Билир</a:t>
                      </a:r>
                      <a:r>
                        <a:rPr lang="ru-RU" dirty="0"/>
                        <a:t> о.,</a:t>
                      </a:r>
                      <a:r>
                        <a:rPr lang="ru-RU" baseline="0" dirty="0"/>
                        <a:t> </a:t>
                      </a:r>
                    </a:p>
                    <a:p>
                      <a:pPr algn="ctr"/>
                      <a:r>
                        <a:rPr lang="ru-RU" baseline="0" dirty="0" err="1"/>
                        <a:t>мкмоль</a:t>
                      </a:r>
                      <a:r>
                        <a:rPr lang="ru-RU" baseline="0" dirty="0"/>
                        <a:t>/л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АЛТ,</a:t>
                      </a:r>
                    </a:p>
                    <a:p>
                      <a:pPr algn="ctr"/>
                      <a:r>
                        <a:rPr lang="ru-RU" dirty="0"/>
                        <a:t>Е/л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АСТ,</a:t>
                      </a:r>
                      <a:r>
                        <a:rPr lang="ru-RU" baseline="0" dirty="0"/>
                        <a:t> </a:t>
                      </a:r>
                    </a:p>
                    <a:p>
                      <a:pPr algn="ctr"/>
                      <a:r>
                        <a:rPr lang="ru-RU" baseline="0" dirty="0"/>
                        <a:t>Е/л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ЛДГ,</a:t>
                      </a:r>
                    </a:p>
                    <a:p>
                      <a:pPr algn="ctr"/>
                      <a:r>
                        <a:rPr lang="ru-RU" dirty="0"/>
                        <a:t>Е/л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КФК,</a:t>
                      </a:r>
                    </a:p>
                    <a:p>
                      <a:pPr algn="ctr"/>
                      <a:r>
                        <a:rPr lang="ru-RU" dirty="0"/>
                        <a:t>Е/л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КФК МВ,</a:t>
                      </a:r>
                    </a:p>
                    <a:p>
                      <a:pPr algn="ctr"/>
                      <a:r>
                        <a:rPr lang="ru-RU" dirty="0"/>
                        <a:t>Е/л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СРБ,</a:t>
                      </a:r>
                    </a:p>
                    <a:p>
                      <a:pPr algn="ctr"/>
                      <a:r>
                        <a:rPr lang="ru-RU" dirty="0"/>
                        <a:t>мг/л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8764766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65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39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solidFill>
                            <a:srgbClr val="FF0000"/>
                          </a:solidFill>
                        </a:rPr>
                        <a:t>14,4</a:t>
                      </a:r>
                      <a:endParaRPr lang="en-US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solidFill>
                            <a:srgbClr val="FF0000"/>
                          </a:solidFill>
                        </a:rPr>
                        <a:t>184</a:t>
                      </a:r>
                      <a:endParaRPr lang="en-US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solidFill>
                            <a:srgbClr val="FF0000"/>
                          </a:solidFill>
                        </a:rPr>
                        <a:t>37 (12 </a:t>
                      </a:r>
                      <a:r>
                        <a:rPr lang="ru-RU" dirty="0" err="1">
                          <a:solidFill>
                            <a:srgbClr val="FF0000"/>
                          </a:solidFill>
                        </a:rPr>
                        <a:t>пр</a:t>
                      </a:r>
                      <a:r>
                        <a:rPr lang="ru-RU" dirty="0">
                          <a:solidFill>
                            <a:srgbClr val="FF0000"/>
                          </a:solidFill>
                        </a:rPr>
                        <a:t>)</a:t>
                      </a:r>
                      <a:endParaRPr lang="en-US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solidFill>
                            <a:srgbClr val="FF0000"/>
                          </a:solidFill>
                        </a:rPr>
                        <a:t>180</a:t>
                      </a:r>
                      <a:endParaRPr lang="en-US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solidFill>
                            <a:srgbClr val="FF0000"/>
                          </a:solidFill>
                        </a:rPr>
                        <a:t>211</a:t>
                      </a:r>
                      <a:endParaRPr lang="en-US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solidFill>
                            <a:srgbClr val="FF0000"/>
                          </a:solidFill>
                        </a:rPr>
                        <a:t>1240</a:t>
                      </a:r>
                      <a:endParaRPr lang="en-US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solidFill>
                            <a:srgbClr val="FF0000"/>
                          </a:solidFill>
                        </a:rPr>
                        <a:t>297</a:t>
                      </a:r>
                      <a:endParaRPr lang="en-US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solidFill>
                            <a:srgbClr val="FF0000"/>
                          </a:solidFill>
                        </a:rPr>
                        <a:t>40</a:t>
                      </a:r>
                      <a:endParaRPr lang="en-US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solidFill>
                            <a:srgbClr val="FF0000"/>
                          </a:solidFill>
                        </a:rPr>
                        <a:t>152</a:t>
                      </a:r>
                      <a:endParaRPr lang="en-US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181378815"/>
                  </a:ext>
                </a:extLst>
              </a:tr>
            </a:tbl>
          </a:graphicData>
        </a:graphic>
      </p:graphicFrame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5982032"/>
              </p:ext>
            </p:extLst>
          </p:nvPr>
        </p:nvGraphicFramePr>
        <p:xfrm>
          <a:off x="676259" y="3652554"/>
          <a:ext cx="11051424" cy="736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20952">
                  <a:extLst>
                    <a:ext uri="{9D8B030D-6E8A-4147-A177-3AD203B41FA5}">
                      <a16:colId xmlns:a16="http://schemas.microsoft.com/office/drawing/2014/main" xmlns="" val="3239066431"/>
                    </a:ext>
                  </a:extLst>
                </a:gridCol>
                <a:gridCol w="920952">
                  <a:extLst>
                    <a:ext uri="{9D8B030D-6E8A-4147-A177-3AD203B41FA5}">
                      <a16:colId xmlns:a16="http://schemas.microsoft.com/office/drawing/2014/main" xmlns="" val="1666652958"/>
                    </a:ext>
                  </a:extLst>
                </a:gridCol>
                <a:gridCol w="920952">
                  <a:extLst>
                    <a:ext uri="{9D8B030D-6E8A-4147-A177-3AD203B41FA5}">
                      <a16:colId xmlns:a16="http://schemas.microsoft.com/office/drawing/2014/main" xmlns="" val="3635747262"/>
                    </a:ext>
                  </a:extLst>
                </a:gridCol>
                <a:gridCol w="920952">
                  <a:extLst>
                    <a:ext uri="{9D8B030D-6E8A-4147-A177-3AD203B41FA5}">
                      <a16:colId xmlns:a16="http://schemas.microsoft.com/office/drawing/2014/main" xmlns="" val="3217912419"/>
                    </a:ext>
                  </a:extLst>
                </a:gridCol>
                <a:gridCol w="920952">
                  <a:extLst>
                    <a:ext uri="{9D8B030D-6E8A-4147-A177-3AD203B41FA5}">
                      <a16:colId xmlns:a16="http://schemas.microsoft.com/office/drawing/2014/main" xmlns="" val="1658079808"/>
                    </a:ext>
                  </a:extLst>
                </a:gridCol>
                <a:gridCol w="920952">
                  <a:extLst>
                    <a:ext uri="{9D8B030D-6E8A-4147-A177-3AD203B41FA5}">
                      <a16:colId xmlns:a16="http://schemas.microsoft.com/office/drawing/2014/main" xmlns="" val="350986475"/>
                    </a:ext>
                  </a:extLst>
                </a:gridCol>
                <a:gridCol w="920952">
                  <a:extLst>
                    <a:ext uri="{9D8B030D-6E8A-4147-A177-3AD203B41FA5}">
                      <a16:colId xmlns:a16="http://schemas.microsoft.com/office/drawing/2014/main" xmlns="" val="4260515155"/>
                    </a:ext>
                  </a:extLst>
                </a:gridCol>
                <a:gridCol w="920952">
                  <a:extLst>
                    <a:ext uri="{9D8B030D-6E8A-4147-A177-3AD203B41FA5}">
                      <a16:colId xmlns:a16="http://schemas.microsoft.com/office/drawing/2014/main" xmlns="" val="1281391976"/>
                    </a:ext>
                  </a:extLst>
                </a:gridCol>
                <a:gridCol w="920952">
                  <a:extLst>
                    <a:ext uri="{9D8B030D-6E8A-4147-A177-3AD203B41FA5}">
                      <a16:colId xmlns:a16="http://schemas.microsoft.com/office/drawing/2014/main" xmlns="" val="1918339785"/>
                    </a:ext>
                  </a:extLst>
                </a:gridCol>
                <a:gridCol w="920952">
                  <a:extLst>
                    <a:ext uri="{9D8B030D-6E8A-4147-A177-3AD203B41FA5}">
                      <a16:colId xmlns:a16="http://schemas.microsoft.com/office/drawing/2014/main" xmlns="" val="3213116982"/>
                    </a:ext>
                  </a:extLst>
                </a:gridCol>
                <a:gridCol w="920952">
                  <a:extLst>
                    <a:ext uri="{9D8B030D-6E8A-4147-A177-3AD203B41FA5}">
                      <a16:colId xmlns:a16="http://schemas.microsoft.com/office/drawing/2014/main" xmlns="" val="1414475193"/>
                    </a:ext>
                  </a:extLst>
                </a:gridCol>
                <a:gridCol w="920952">
                  <a:extLst>
                    <a:ext uri="{9D8B030D-6E8A-4147-A177-3AD203B41FA5}">
                      <a16:colId xmlns:a16="http://schemas.microsoft.com/office/drawing/2014/main" xmlns="" val="245836986"/>
                    </a:ext>
                  </a:extLst>
                </a:gridCol>
              </a:tblGrid>
              <a:tr h="22006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pH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P CO</a:t>
                      </a:r>
                      <a:r>
                        <a:rPr lang="en-US" baseline="-25000" dirty="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P</a:t>
                      </a:r>
                      <a:r>
                        <a:rPr lang="ru-RU" dirty="0"/>
                        <a:t> </a:t>
                      </a:r>
                      <a:r>
                        <a:rPr lang="en-US" dirty="0"/>
                        <a:t>O</a:t>
                      </a:r>
                      <a:r>
                        <a:rPr lang="en-US" baseline="-25000" dirty="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K</a:t>
                      </a:r>
                      <a:r>
                        <a:rPr lang="ru-RU" baseline="30000" dirty="0"/>
                        <a:t>+</a:t>
                      </a:r>
                      <a:endParaRPr lang="en-US" baseline="30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Na</a:t>
                      </a:r>
                      <a:r>
                        <a:rPr lang="ru-RU" baseline="30000" dirty="0"/>
                        <a:t>+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Ca</a:t>
                      </a:r>
                      <a:r>
                        <a:rPr lang="ru-RU" baseline="30000" dirty="0"/>
                        <a:t>++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Cl</a:t>
                      </a:r>
                      <a:r>
                        <a:rPr lang="ru-RU" baseline="30000" dirty="0"/>
                        <a:t>-</a:t>
                      </a:r>
                      <a:endParaRPr lang="en-US" baseline="30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err="1"/>
                        <a:t>Glu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Lac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HCO</a:t>
                      </a:r>
                      <a:r>
                        <a:rPr lang="en-US" baseline="-25000" dirty="0"/>
                        <a:t>3</a:t>
                      </a:r>
                      <a:r>
                        <a:rPr lang="ru-RU" baseline="30000" dirty="0"/>
                        <a:t>-</a:t>
                      </a:r>
                      <a:endParaRPr lang="en-US" baseline="30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ABE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SBE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45607823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rgbClr val="FF0000"/>
                          </a:solidFill>
                        </a:rPr>
                        <a:t>7.31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rgbClr val="FF0000"/>
                          </a:solidFill>
                        </a:rPr>
                        <a:t>23.5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>
                          <a:solidFill>
                            <a:srgbClr val="FF0000"/>
                          </a:solidFill>
                        </a:rPr>
                        <a:t>68.1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5.2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rgbClr val="FF0000"/>
                          </a:solidFill>
                        </a:rPr>
                        <a:t>121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0" dirty="0"/>
                        <a:t>1.08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0" dirty="0">
                          <a:solidFill>
                            <a:schemeClr val="tx1"/>
                          </a:solidFill>
                        </a:rPr>
                        <a:t>93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0" dirty="0">
                          <a:solidFill>
                            <a:srgbClr val="FF0000"/>
                          </a:solidFill>
                        </a:rPr>
                        <a:t>9.7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rgbClr val="FF0000"/>
                          </a:solidFill>
                        </a:rPr>
                        <a:t>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rgbClr val="FF0000"/>
                          </a:solidFill>
                        </a:rPr>
                        <a:t>14.5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rgbClr val="FF0000"/>
                          </a:solidFill>
                        </a:rPr>
                        <a:t>-12.8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rgbClr val="FF0000"/>
                          </a:solidFill>
                        </a:rPr>
                        <a:t>-13.6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589474174"/>
                  </a:ext>
                </a:extLst>
              </a:tr>
            </a:tbl>
          </a:graphicData>
        </a:graphic>
      </p:graphicFrame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2929202"/>
              </p:ext>
            </p:extLst>
          </p:nvPr>
        </p:nvGraphicFramePr>
        <p:xfrm>
          <a:off x="2032000" y="4488303"/>
          <a:ext cx="8128000" cy="736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25600">
                  <a:extLst>
                    <a:ext uri="{9D8B030D-6E8A-4147-A177-3AD203B41FA5}">
                      <a16:colId xmlns:a16="http://schemas.microsoft.com/office/drawing/2014/main" xmlns="" val="2584810841"/>
                    </a:ext>
                  </a:extLst>
                </a:gridCol>
                <a:gridCol w="1483360">
                  <a:extLst>
                    <a:ext uri="{9D8B030D-6E8A-4147-A177-3AD203B41FA5}">
                      <a16:colId xmlns:a16="http://schemas.microsoft.com/office/drawing/2014/main" xmlns="" val="3712649327"/>
                    </a:ext>
                  </a:extLst>
                </a:gridCol>
                <a:gridCol w="1513840">
                  <a:extLst>
                    <a:ext uri="{9D8B030D-6E8A-4147-A177-3AD203B41FA5}">
                      <a16:colId xmlns:a16="http://schemas.microsoft.com/office/drawing/2014/main" xmlns="" val="357856814"/>
                    </a:ext>
                  </a:extLst>
                </a:gridCol>
                <a:gridCol w="1422400">
                  <a:extLst>
                    <a:ext uri="{9D8B030D-6E8A-4147-A177-3AD203B41FA5}">
                      <a16:colId xmlns:a16="http://schemas.microsoft.com/office/drawing/2014/main" xmlns="" val="2308463088"/>
                    </a:ext>
                  </a:extLst>
                </a:gridCol>
                <a:gridCol w="2082800">
                  <a:extLst>
                    <a:ext uri="{9D8B030D-6E8A-4147-A177-3AD203B41FA5}">
                      <a16:colId xmlns:a16="http://schemas.microsoft.com/office/drawing/2014/main" xmlns="" val="2362611157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be-BY" dirty="0"/>
                        <a:t>АЧТВ,</a:t>
                      </a:r>
                      <a:r>
                        <a:rPr lang="be-BY" baseline="0" dirty="0"/>
                        <a:t> сек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be-BY" dirty="0"/>
                        <a:t>Ф</a:t>
                      </a:r>
                      <a:r>
                        <a:rPr lang="ru-RU" dirty="0" err="1"/>
                        <a:t>ибр</a:t>
                      </a:r>
                      <a:r>
                        <a:rPr lang="ru-RU" dirty="0"/>
                        <a:t>.</a:t>
                      </a:r>
                      <a:r>
                        <a:rPr lang="ru-RU" baseline="0" dirty="0"/>
                        <a:t> А., г/л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ПТИ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МНО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D-</a:t>
                      </a:r>
                      <a:r>
                        <a:rPr lang="ru-RU" dirty="0"/>
                        <a:t>димеры, нг/мл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3736760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38,3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solidFill>
                            <a:srgbClr val="FF0000"/>
                          </a:solidFill>
                        </a:rPr>
                        <a:t>16,3</a:t>
                      </a:r>
                      <a:endParaRPr lang="en-US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solidFill>
                            <a:srgbClr val="FF0000"/>
                          </a:solidFill>
                        </a:rPr>
                        <a:t>0,65</a:t>
                      </a:r>
                      <a:endParaRPr lang="en-US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solidFill>
                            <a:srgbClr val="FF0000"/>
                          </a:solidFill>
                        </a:rPr>
                        <a:t>1,66</a:t>
                      </a:r>
                      <a:endParaRPr lang="en-US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solidFill>
                            <a:srgbClr val="FF0000"/>
                          </a:solidFill>
                        </a:rPr>
                        <a:t>2030</a:t>
                      </a:r>
                      <a:endParaRPr lang="en-US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494894574"/>
                  </a:ext>
                </a:extLst>
              </a:tr>
            </a:tbl>
          </a:graphicData>
        </a:graphic>
      </p:graphicFrame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06188872"/>
              </p:ext>
            </p:extLst>
          </p:nvPr>
        </p:nvGraphicFramePr>
        <p:xfrm>
          <a:off x="3233785" y="5300371"/>
          <a:ext cx="5737543" cy="736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06336">
                  <a:extLst>
                    <a:ext uri="{9D8B030D-6E8A-4147-A177-3AD203B41FA5}">
                      <a16:colId xmlns:a16="http://schemas.microsoft.com/office/drawing/2014/main" xmlns="" val="3365022102"/>
                    </a:ext>
                  </a:extLst>
                </a:gridCol>
                <a:gridCol w="767207">
                  <a:extLst>
                    <a:ext uri="{9D8B030D-6E8A-4147-A177-3AD203B41FA5}">
                      <a16:colId xmlns:a16="http://schemas.microsoft.com/office/drawing/2014/main" xmlns="" val="2019258609"/>
                    </a:ext>
                  </a:extLst>
                </a:gridCol>
                <a:gridCol w="2032000">
                  <a:extLst>
                    <a:ext uri="{9D8B030D-6E8A-4147-A177-3AD203B41FA5}">
                      <a16:colId xmlns:a16="http://schemas.microsoft.com/office/drawing/2014/main" xmlns="" val="4110993050"/>
                    </a:ext>
                  </a:extLst>
                </a:gridCol>
                <a:gridCol w="2032000">
                  <a:extLst>
                    <a:ext uri="{9D8B030D-6E8A-4147-A177-3AD203B41FA5}">
                      <a16:colId xmlns:a16="http://schemas.microsoft.com/office/drawing/2014/main" xmlns="" val="23780131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Группа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Резус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Тропонин-</a:t>
                      </a:r>
                      <a:r>
                        <a:rPr lang="en-US" dirty="0"/>
                        <a:t>I</a:t>
                      </a:r>
                      <a:r>
                        <a:rPr lang="ru-RU" dirty="0"/>
                        <a:t>,</a:t>
                      </a:r>
                      <a:r>
                        <a:rPr lang="ru-RU" baseline="0" dirty="0"/>
                        <a:t> нг/мл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Миоглобин, нг/мг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7475282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А (</a:t>
                      </a:r>
                      <a:r>
                        <a:rPr lang="en-US" dirty="0"/>
                        <a:t>II</a:t>
                      </a:r>
                      <a:r>
                        <a:rPr lang="ru-RU" dirty="0"/>
                        <a:t>)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пол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rgbClr val="FF0000"/>
                          </a:solidFill>
                        </a:rPr>
                        <a:t>1.04 (0-0.03)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rgbClr val="FF0000"/>
                          </a:solidFill>
                        </a:rPr>
                        <a:t>302 (0-70)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845088037"/>
                  </a:ext>
                </a:extLst>
              </a:tr>
            </a:tbl>
          </a:graphicData>
        </a:graphic>
      </p:graphicFrame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73465799"/>
              </p:ext>
            </p:extLst>
          </p:nvPr>
        </p:nvGraphicFramePr>
        <p:xfrm>
          <a:off x="4658585" y="6093296"/>
          <a:ext cx="2517277" cy="736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17277">
                  <a:extLst>
                    <a:ext uri="{9D8B030D-6E8A-4147-A177-3AD203B41FA5}">
                      <a16:colId xmlns:a16="http://schemas.microsoft.com/office/drawing/2014/main" xmlns="" val="885106750"/>
                    </a:ext>
                  </a:extLst>
                </a:gridCol>
              </a:tblGrid>
              <a:tr h="127286"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РСТ, нг/мл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12686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solidFill>
                            <a:srgbClr val="FF0000"/>
                          </a:solidFill>
                        </a:rPr>
                        <a:t>49,91</a:t>
                      </a:r>
                      <a:endParaRPr lang="en-US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59874254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141589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-253184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/>
              <a:t>Рентген ОГК</a:t>
            </a:r>
            <a:endParaRPr lang="en-US" sz="3600" b="1" dirty="0"/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1010190"/>
            <a:ext cx="5202371" cy="5202371"/>
          </a:xfrm>
        </p:spPr>
      </p:pic>
      <p:sp>
        <p:nvSpPr>
          <p:cNvPr id="7" name="TextBox 6"/>
          <p:cNvSpPr txBox="1"/>
          <p:nvPr/>
        </p:nvSpPr>
        <p:spPr>
          <a:xfrm>
            <a:off x="6312024" y="1628800"/>
            <a:ext cx="5479382" cy="51090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200" spc="-1" dirty="0">
                <a:solidFill>
                  <a:srgbClr val="000000"/>
                </a:solidFill>
                <a:latin typeface="Arial"/>
              </a:rPr>
              <a:t>Заключение: неравномерное снижение пневматизации легочной ткани в медиальных зонах с обеих сторон  за счет обогащения и деформации легочного рисунка и реакции межуточной ткани, на этом фоне </a:t>
            </a:r>
            <a:r>
              <a:rPr lang="ru-RU" sz="2200" spc="-1" dirty="0">
                <a:solidFill>
                  <a:srgbClr val="FF0000"/>
                </a:solidFill>
                <a:latin typeface="Arial"/>
              </a:rPr>
              <a:t>по всем легочным полям визуализируются мелкие очаговоподобные тени, склонные к слиянию в правом легком</a:t>
            </a:r>
            <a:r>
              <a:rPr lang="ru-RU" sz="2200" spc="-1" dirty="0">
                <a:solidFill>
                  <a:srgbClr val="000000"/>
                </a:solidFill>
                <a:latin typeface="Arial"/>
              </a:rPr>
              <a:t>.  Корни недостаточно структурны. Сердце, средостение обычных размеров и положения. Купола диафрагмы четкие, ровные, уплощены. Синусы свободные;</a:t>
            </a:r>
            <a:endParaRPr lang="en-US" sz="2200" spc="-1" dirty="0">
              <a:solidFill>
                <a:srgbClr val="000000"/>
              </a:solidFill>
              <a:latin typeface="Arial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789064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-166109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/>
              <a:t>УЗИ (вес 65 кг, </a:t>
            </a:r>
            <a:r>
              <a:rPr lang="en-US" sz="3600" b="1" dirty="0"/>
              <a:t>S</a:t>
            </a:r>
            <a:r>
              <a:rPr lang="ru-RU" sz="3600" b="1" dirty="0"/>
              <a:t> тела 1,72 м</a:t>
            </a:r>
            <a:r>
              <a:rPr lang="ru-RU" sz="3600" b="1" baseline="30000" dirty="0"/>
              <a:t>2</a:t>
            </a:r>
            <a:r>
              <a:rPr lang="ru-RU" sz="3600" b="1" dirty="0"/>
              <a:t>)</a:t>
            </a:r>
            <a:endParaRPr lang="en-US" sz="36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556792"/>
            <a:ext cx="10515600" cy="4759510"/>
          </a:xfrm>
        </p:spPr>
        <p:txBody>
          <a:bodyPr>
            <a:normAutofit fontScale="92500" lnSpcReduction="10000"/>
          </a:bodyPr>
          <a:lstStyle/>
          <a:p>
            <a:pPr marL="342720" lvl="0" indent="-342720">
              <a:lnSpc>
                <a:spcPct val="100000"/>
              </a:lnSpc>
              <a:spcBef>
                <a:spcPts val="697"/>
              </a:spcBef>
              <a:buClr>
                <a:srgbClr val="000000"/>
              </a:buClr>
              <a:buFont typeface="Arial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dirty="0">
                <a:solidFill>
                  <a:srgbClr val="0070C0"/>
                </a:solidFill>
              </a:rPr>
              <a:t>Сердце: </a:t>
            </a:r>
            <a:r>
              <a:rPr lang="ru-RU" sz="2700" spc="-1" dirty="0">
                <a:solidFill>
                  <a:srgbClr val="000000"/>
                </a:solidFill>
              </a:rPr>
              <a:t>Выраженная тахикардия. Визуализация снижена. Камеры сердца не расширены. Сократительная функция миокарда незначительно снижена (</a:t>
            </a:r>
            <a:r>
              <a:rPr lang="ru-RU" sz="2700" spc="-1" dirty="0">
                <a:solidFill>
                  <a:srgbClr val="FF0000"/>
                </a:solidFill>
              </a:rPr>
              <a:t>ФУ 29%,ФВ 55%</a:t>
            </a:r>
            <a:r>
              <a:rPr lang="ru-RU" sz="2700" spc="-1" dirty="0">
                <a:solidFill>
                  <a:srgbClr val="000000"/>
                </a:solidFill>
              </a:rPr>
              <a:t>).  Клапанный аппарат не изменен. Коронарные артерии на момент осмотра оценить невозможно. </a:t>
            </a:r>
            <a:r>
              <a:rPr lang="ru-RU" sz="2700" spc="-1" dirty="0" err="1">
                <a:solidFill>
                  <a:srgbClr val="000000"/>
                </a:solidFill>
              </a:rPr>
              <a:t>Регургитации</a:t>
            </a:r>
            <a:r>
              <a:rPr lang="ru-RU" sz="2700" spc="-1" dirty="0">
                <a:solidFill>
                  <a:srgbClr val="000000"/>
                </a:solidFill>
              </a:rPr>
              <a:t> на ТК 2 ст., МК 1 </a:t>
            </a:r>
            <a:r>
              <a:rPr lang="ru-RU" sz="2700" spc="-1" dirty="0" err="1">
                <a:solidFill>
                  <a:srgbClr val="000000"/>
                </a:solidFill>
              </a:rPr>
              <a:t>ст</a:t>
            </a:r>
            <a:r>
              <a:rPr lang="ru-RU" sz="2700" spc="-1" dirty="0">
                <a:solidFill>
                  <a:srgbClr val="000000"/>
                </a:solidFill>
              </a:rPr>
              <a:t>, ЛА – </a:t>
            </a:r>
            <a:r>
              <a:rPr lang="ru-RU" sz="2700" spc="-1" dirty="0">
                <a:solidFill>
                  <a:srgbClr val="FF0000"/>
                </a:solidFill>
              </a:rPr>
              <a:t>САД 35 </a:t>
            </a:r>
            <a:r>
              <a:rPr lang="ru-RU" sz="2700" spc="-1" dirty="0" err="1">
                <a:solidFill>
                  <a:srgbClr val="FF0000"/>
                </a:solidFill>
              </a:rPr>
              <a:t>мм.рт.ст</a:t>
            </a:r>
            <a:r>
              <a:rPr lang="ru-RU" sz="2700" spc="-1" dirty="0">
                <a:solidFill>
                  <a:srgbClr val="000000"/>
                </a:solidFill>
              </a:rPr>
              <a:t>. Выпота в полости перикарда нет;</a:t>
            </a:r>
          </a:p>
          <a:p>
            <a:pPr marL="342720" indent="-342720">
              <a:lnSpc>
                <a:spcPct val="100000"/>
              </a:lnSpc>
              <a:spcBef>
                <a:spcPts val="697"/>
              </a:spcBef>
              <a:buClr>
                <a:srgbClr val="000000"/>
              </a:buClr>
              <a:buFont typeface="Arial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2700" spc="-1" dirty="0">
                <a:solidFill>
                  <a:srgbClr val="0070C0"/>
                </a:solidFill>
              </a:rPr>
              <a:t>Плевральные полости: </a:t>
            </a:r>
            <a:r>
              <a:rPr lang="ru-RU" spc="-1" dirty="0">
                <a:solidFill>
                  <a:srgbClr val="000000"/>
                </a:solidFill>
              </a:rPr>
              <a:t>свободная жидкость в обеих плевральных полостях (</a:t>
            </a:r>
            <a:r>
              <a:rPr lang="ru-RU" spc="-1" dirty="0">
                <a:solidFill>
                  <a:srgbClr val="FF0000"/>
                </a:solidFill>
              </a:rPr>
              <a:t>объем справа -  до  100 мл, слева - до 100 мл</a:t>
            </a:r>
            <a:r>
              <a:rPr lang="ru-RU" spc="-1" dirty="0">
                <a:solidFill>
                  <a:srgbClr val="000000"/>
                </a:solidFill>
              </a:rPr>
              <a:t>);</a:t>
            </a:r>
          </a:p>
          <a:p>
            <a:pPr marL="342720" indent="-342720">
              <a:lnSpc>
                <a:spcPct val="100000"/>
              </a:lnSpc>
              <a:spcBef>
                <a:spcPts val="697"/>
              </a:spcBef>
              <a:buClr>
                <a:srgbClr val="000000"/>
              </a:buClr>
              <a:buFont typeface="Arial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pc="-1" dirty="0">
                <a:solidFill>
                  <a:srgbClr val="0070C0"/>
                </a:solidFill>
              </a:rPr>
              <a:t>ОБП: </a:t>
            </a:r>
            <a:r>
              <a:rPr lang="ru-RU" spc="-1" dirty="0">
                <a:solidFill>
                  <a:srgbClr val="000000"/>
                </a:solidFill>
              </a:rPr>
              <a:t>Гепатомегалия. Диффузные изменения паренхимы печени, реактивные изменения сосудов печени. Расширение ВВ и печеночных вен. Особенность развития ЖП. Умеренные диффузные изменения паренхимы ПЖЖ. Выраженные диффузные изменения паренхимы обеих почек. Минимальное количество жидкости в полости малого таза.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562758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-253184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/>
              <a:t>ЭКГ</a:t>
            </a:r>
            <a:endParaRPr lang="en-US" sz="3600" b="1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t="16995" r="-1314" b="16425"/>
          <a:stretch/>
        </p:blipFill>
        <p:spPr>
          <a:xfrm>
            <a:off x="2257700" y="1072379"/>
            <a:ext cx="7093819" cy="3496305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838200" y="4946469"/>
            <a:ext cx="1036973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pc="-1" dirty="0">
                <a:solidFill>
                  <a:srgbClr val="000000"/>
                </a:solidFill>
                <a:latin typeface="Arial"/>
              </a:rPr>
              <a:t>Выраженная синусовая тахикардия, ЧСС 150-157. Нормальное положение ЭОС. Диффузные нарушения процессов реполяризации в миокарде ЛЖ. ЭКГ в динамике;</a:t>
            </a:r>
            <a:endParaRPr lang="en-US" spc="-1" dirty="0">
              <a:solidFill>
                <a:srgbClr val="000000"/>
              </a:solidFill>
              <a:latin typeface="Arial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247653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-227062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/>
              <a:t>Неотложная терапия</a:t>
            </a:r>
            <a:endParaRPr lang="en-US" sz="36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556792"/>
            <a:ext cx="10515600" cy="4698550"/>
          </a:xfrm>
        </p:spPr>
        <p:txBody>
          <a:bodyPr>
            <a:normAutofit lnSpcReduction="10000"/>
          </a:bodyPr>
          <a:lstStyle/>
          <a:p>
            <a:pPr marL="514350" indent="-514350">
              <a:buAutoNum type="arabicPeriod"/>
            </a:pPr>
            <a:r>
              <a:rPr lang="ru-RU" dirty="0"/>
              <a:t>Налажена подача кислорода 10л/мин;</a:t>
            </a:r>
          </a:p>
          <a:p>
            <a:pPr marL="514350" indent="-514350">
              <a:buFont typeface="Arial" panose="020B0604020202020204" pitchFamily="34" charset="0"/>
              <a:buAutoNum type="arabicPeriod"/>
            </a:pPr>
            <a:r>
              <a:rPr lang="ru-RU" dirty="0"/>
              <a:t>Катетеризированы две периферические вены, противошоковая терапия: болюсы кристаллоидами 40 мл/кг + норадреналин до 0,3 мкг/кг/мин;  </a:t>
            </a:r>
          </a:p>
          <a:p>
            <a:pPr marL="514350" indent="-514350">
              <a:buAutoNum type="arabicPeriod"/>
            </a:pPr>
            <a:r>
              <a:rPr lang="ru-RU" dirty="0"/>
              <a:t>НИВЛ: PEEP 10, Pin 12, FiO2 85%-100%;</a:t>
            </a:r>
          </a:p>
          <a:p>
            <a:pPr marL="514350" indent="-514350">
              <a:buAutoNum type="arabicPeriod"/>
            </a:pPr>
            <a:r>
              <a:rPr lang="ru-RU" dirty="0"/>
              <a:t>Под УЗИ-контролем выполнена постановка ЦВК в левую бедренную вену продолжено титрование норадреналина.</a:t>
            </a:r>
          </a:p>
          <a:p>
            <a:pPr marL="514350" indent="-514350">
              <a:buAutoNum type="arabicPeriod"/>
            </a:pPr>
            <a:r>
              <a:rPr lang="ru-RU" dirty="0"/>
              <a:t>Установлен артериальный катетер в правую лучевую артерию.  </a:t>
            </a:r>
          </a:p>
          <a:p>
            <a:pPr marL="514350" indent="-514350">
              <a:buAutoNum type="arabicPeriod"/>
            </a:pPr>
            <a:r>
              <a:rPr lang="ru-RU" dirty="0"/>
              <a:t>После относительной стабилизации гемодинамики выполнена интубация трахеи</a:t>
            </a:r>
            <a:r>
              <a:rPr lang="en-US" dirty="0"/>
              <a:t>, </a:t>
            </a:r>
            <a:r>
              <a:rPr lang="ru-RU" dirty="0"/>
              <a:t>постановка назогастрального зонда, мочевого катетера, диализного катетера.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45721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-253178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/>
              <a:t>Терапия</a:t>
            </a:r>
            <a:endParaRPr lang="en-US" sz="36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556791"/>
            <a:ext cx="10515600" cy="4620171"/>
          </a:xfrm>
        </p:spPr>
        <p:txBody>
          <a:bodyPr/>
          <a:lstStyle/>
          <a:p>
            <a:pPr marL="514350" indent="-514350">
              <a:buAutoNum type="arabicPeriod"/>
            </a:pPr>
            <a:r>
              <a:rPr lang="ru-RU" dirty="0"/>
              <a:t>Инфузионная терапия кристаллоиды, альбумин;</a:t>
            </a:r>
          </a:p>
          <a:p>
            <a:pPr marL="514350" indent="-514350">
              <a:buAutoNum type="arabicPeriod"/>
            </a:pPr>
            <a:r>
              <a:rPr lang="ru-RU" dirty="0"/>
              <a:t>АБ терапия: Моксифлоксацин, Иванз;</a:t>
            </a:r>
          </a:p>
          <a:p>
            <a:pPr marL="514350" indent="-514350">
              <a:buAutoNum type="arabicPeriod"/>
            </a:pPr>
            <a:r>
              <a:rPr lang="ru-RU" dirty="0"/>
              <a:t>Вазопрессорная поддержка: адреналин, норадреналин, мезатон;</a:t>
            </a:r>
          </a:p>
          <a:p>
            <a:pPr marL="514350" indent="-514350">
              <a:buAutoNum type="arabicPeriod"/>
            </a:pPr>
            <a:r>
              <a:rPr lang="ru-RU" dirty="0"/>
              <a:t>Гормоны: Гидрокортизон, </a:t>
            </a:r>
            <a:r>
              <a:rPr lang="ru-RU" dirty="0" err="1"/>
              <a:t>Метилпреднизолон</a:t>
            </a:r>
            <a:r>
              <a:rPr lang="ru-RU" dirty="0" smtClean="0"/>
              <a:t>; иммуноглобулин в дозе 0,4 г/кг</a:t>
            </a:r>
            <a:endParaRPr lang="ru-RU" dirty="0"/>
          </a:p>
          <a:p>
            <a:pPr marL="514350" indent="-514350">
              <a:buAutoNum type="arabicPeriod"/>
            </a:pPr>
            <a:r>
              <a:rPr lang="ru-RU" dirty="0"/>
              <a:t>Седация, миоплегия: Дормикум, Кетамин, Эсмерон;</a:t>
            </a:r>
          </a:p>
          <a:p>
            <a:pPr marL="514350" indent="-514350">
              <a:buAutoNum type="arabicPeriod"/>
            </a:pPr>
            <a:r>
              <a:rPr lang="ru-RU" dirty="0"/>
              <a:t>Симптоматическая терапия: антипиретики, физические методы охлаждения;</a:t>
            </a:r>
          </a:p>
          <a:p>
            <a:pPr marL="514350" indent="-514350">
              <a:buAutoNum type="arabicPeriod"/>
            </a:pPr>
            <a:r>
              <a:rPr lang="en-US" dirty="0"/>
              <a:t>CVVH.</a:t>
            </a:r>
          </a:p>
        </p:txBody>
      </p:sp>
    </p:spTree>
    <p:extLst>
      <p:ext uri="{BB962C8B-B14F-4D97-AF65-F5344CB8AC3E}">
        <p14:creationId xmlns:p14="http://schemas.microsoft.com/office/powerpoint/2010/main" val="15377343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-192230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/>
              <a:t>Динамика состояния</a:t>
            </a:r>
            <a:endParaRPr lang="en-US" sz="3600" b="1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1708855"/>
            <a:ext cx="5330584" cy="271509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526" r="-737" b="3860"/>
          <a:stretch/>
        </p:blipFill>
        <p:spPr>
          <a:xfrm>
            <a:off x="6166344" y="1704437"/>
            <a:ext cx="5187456" cy="271952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838200" y="4624244"/>
            <a:ext cx="105156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pc="-1" dirty="0">
                <a:solidFill>
                  <a:srgbClr val="000000"/>
                </a:solidFill>
                <a:latin typeface="Arial"/>
              </a:rPr>
              <a:t>Через 17 часов от момента госпитализации развился эпизод выраженной суправернтрикуляр-ной тахикардии, ЧСС 176-187. Вертикальное положение ЭОС. Острое ишемическое повреждение задне-боковой, верхушечной области ЛЖ. </a:t>
            </a:r>
          </a:p>
          <a:p>
            <a:r>
              <a:rPr lang="ru-RU" dirty="0">
                <a:solidFill>
                  <a:prstClr val="black"/>
                </a:solidFill>
                <a:latin typeface="Arial"/>
              </a:rPr>
              <a:t>Развился эпизод запредельной брадикардии с последующей асистолией. Проведены реанимационные мероприятия эффекта не имели. Констатирована смерть.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38200" y="888277"/>
            <a:ext cx="1051559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chemeClr val="bg1"/>
                </a:solidFill>
                <a:latin typeface="Arial"/>
              </a:rPr>
              <a:t>Продолжал стойко температурить до фебрильных цифр - 42*С, температура не снижалась под действием медикаментозных препаратов и физических методов охлаждения</a:t>
            </a:r>
            <a:r>
              <a:rPr lang="ru-RU" dirty="0">
                <a:solidFill>
                  <a:prstClr val="black"/>
                </a:solidFill>
                <a:latin typeface="Arial"/>
              </a:rPr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244648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-340269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/>
              <a:t>Диагноз</a:t>
            </a:r>
            <a:endParaRPr lang="en-US" sz="36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628800"/>
            <a:ext cx="10515600" cy="2943204"/>
          </a:xfrm>
        </p:spPr>
        <p:txBody>
          <a:bodyPr>
            <a:normAutofit fontScale="92500" lnSpcReduction="10000"/>
          </a:bodyPr>
          <a:lstStyle/>
          <a:p>
            <a:pPr marL="0" indent="0" algn="ctr">
              <a:buNone/>
            </a:pPr>
            <a:r>
              <a:rPr lang="ru-RU" sz="2600" b="1" spc="-1" dirty="0">
                <a:solidFill>
                  <a:srgbClr val="000000"/>
                </a:solidFill>
                <a:latin typeface="Arial"/>
              </a:rPr>
              <a:t>Мультисистемный воспалительный синдром, ассоциированный с коронавирусной инфекцией. </a:t>
            </a:r>
          </a:p>
          <a:p>
            <a:pPr marL="0" indent="0" algn="ctr">
              <a:buNone/>
            </a:pPr>
            <a:r>
              <a:rPr lang="ru-RU" sz="2600" spc="-1" dirty="0">
                <a:solidFill>
                  <a:srgbClr val="000000"/>
                </a:solidFill>
                <a:latin typeface="Arial"/>
              </a:rPr>
              <a:t>Сепсис. Септический шок. СПОН: ДН3ст, РДС, СН2, ОПП, ДВС, гастроинтестинальная, надпочечниковая недостаточность,  токсико-гипоксическое поражение ЦНС, ишемический гепатит. Двусторонняя полисегментарная пневмония.</a:t>
            </a:r>
          </a:p>
          <a:p>
            <a:pPr marL="0" indent="0" algn="ctr">
              <a:buNone/>
            </a:pPr>
            <a:r>
              <a:rPr lang="ru-RU" sz="2600" b="1" dirty="0">
                <a:solidFill>
                  <a:srgbClr val="FF0000"/>
                </a:solidFill>
                <a:latin typeface="Arial"/>
              </a:rPr>
              <a:t>При аутопсии в срезах миокарда</a:t>
            </a:r>
            <a:r>
              <a:rPr lang="en-US" sz="2600" b="1" dirty="0">
                <a:solidFill>
                  <a:srgbClr val="FF0000"/>
                </a:solidFill>
                <a:latin typeface="Arial"/>
              </a:rPr>
              <a:t> </a:t>
            </a:r>
            <a:r>
              <a:rPr lang="ru-RU" sz="2600" b="1" dirty="0">
                <a:solidFill>
                  <a:srgbClr val="FF0000"/>
                </a:solidFill>
                <a:latin typeface="Arial"/>
              </a:rPr>
              <a:t>методом ПЦР была выявлена ДНК </a:t>
            </a:r>
            <a:r>
              <a:rPr lang="en-US" sz="2600" b="1" dirty="0">
                <a:solidFill>
                  <a:srgbClr val="FF0000"/>
                </a:solidFill>
                <a:latin typeface="Arial"/>
              </a:rPr>
              <a:t>Parvovirus</a:t>
            </a:r>
            <a:r>
              <a:rPr lang="ru-RU" sz="2600" b="1" dirty="0">
                <a:solidFill>
                  <a:srgbClr val="FF0000"/>
                </a:solidFill>
                <a:latin typeface="Arial"/>
              </a:rPr>
              <a:t> В19. </a:t>
            </a:r>
            <a:endParaRPr lang="en-US" sz="2600" b="1" dirty="0">
              <a:solidFill>
                <a:srgbClr val="FF0000"/>
              </a:solidFill>
            </a:endParaRPr>
          </a:p>
          <a:p>
            <a:pPr marL="0" indent="0" algn="ctr">
              <a:buNone/>
            </a:pPr>
            <a:endParaRPr lang="ru-RU" spc="-1" dirty="0">
              <a:solidFill>
                <a:srgbClr val="000000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3226438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-296723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en-US" sz="3600" b="1" dirty="0"/>
              <a:t> </a:t>
            </a:r>
            <a:r>
              <a:rPr lang="ru-RU" sz="3600" b="1" dirty="0"/>
              <a:t>Случай: ребенок Б. 16 лет.</a:t>
            </a:r>
            <a:endParaRPr lang="en-US" sz="3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628800"/>
            <a:ext cx="10515600" cy="514812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dirty="0">
                <a:solidFill>
                  <a:schemeClr val="tx1"/>
                </a:solidFill>
              </a:rPr>
              <a:t>Анамнез заболевания</a:t>
            </a:r>
            <a:r>
              <a:rPr lang="ru-RU" sz="2400" dirty="0">
                <a:solidFill>
                  <a:srgbClr val="00B0F0"/>
                </a:solidFill>
              </a:rPr>
              <a:t>:</a:t>
            </a:r>
            <a:r>
              <a:rPr lang="ru-RU" sz="2400" dirty="0">
                <a:solidFill>
                  <a:srgbClr val="FF0000"/>
                </a:solidFill>
              </a:rPr>
              <a:t> </a:t>
            </a:r>
            <a:r>
              <a:rPr lang="ru-RU" sz="2400" dirty="0"/>
              <a:t>перенес коронавирусную инфекцию с 7 по 19.12.2020;</a:t>
            </a:r>
          </a:p>
          <a:p>
            <a:pPr marL="0" indent="0">
              <a:buNone/>
            </a:pPr>
            <a:r>
              <a:rPr lang="ru-RU" sz="2400" dirty="0">
                <a:solidFill>
                  <a:schemeClr val="accent5"/>
                </a:solidFill>
              </a:rPr>
              <a:t>Первые симптомы </a:t>
            </a:r>
            <a:r>
              <a:rPr lang="en-US" sz="2400" dirty="0">
                <a:solidFill>
                  <a:srgbClr val="FF0000"/>
                </a:solidFill>
              </a:rPr>
              <a:t>MIS-</a:t>
            </a:r>
            <a:r>
              <a:rPr lang="ru-RU" sz="2400" dirty="0">
                <a:solidFill>
                  <a:srgbClr val="FF0000"/>
                </a:solidFill>
              </a:rPr>
              <a:t>С: </a:t>
            </a:r>
            <a:r>
              <a:rPr lang="ru-RU" sz="2400" dirty="0"/>
              <a:t>За 3 дня до госпитализации фебрильная температура, редкий кашель, жидкий стул 2-3 раза в день;</a:t>
            </a:r>
          </a:p>
          <a:p>
            <a:pPr marL="0" indent="0">
              <a:buNone/>
            </a:pPr>
            <a:r>
              <a:rPr lang="ru-RU" sz="2400" dirty="0">
                <a:solidFill>
                  <a:srgbClr val="FF0000"/>
                </a:solidFill>
              </a:rPr>
              <a:t>На вторые сутки: </a:t>
            </a:r>
            <a:r>
              <a:rPr lang="ru-RU" sz="2400" dirty="0"/>
              <a:t>фебрильная температура – к терапии амоксициллин.</a:t>
            </a:r>
          </a:p>
          <a:p>
            <a:pPr marL="0" indent="0">
              <a:buNone/>
            </a:pPr>
            <a:r>
              <a:rPr lang="ru-RU" sz="2400" dirty="0">
                <a:solidFill>
                  <a:srgbClr val="FF0000"/>
                </a:solidFill>
              </a:rPr>
              <a:t>На третьи сутки: </a:t>
            </a:r>
            <a:r>
              <a:rPr lang="ru-RU" sz="2400" dirty="0"/>
              <a:t>фебрильная температура, жидкий стул 2 раза, однократно рвота;</a:t>
            </a:r>
          </a:p>
          <a:p>
            <a:pPr marL="0" indent="0">
              <a:buNone/>
            </a:pPr>
            <a:r>
              <a:rPr lang="ru-RU" sz="2400" dirty="0"/>
              <a:t>Ребенок госпитализирован в боксовое отделение УЗ «ГДИКБ». В связи с наличием клиники шока после введения </a:t>
            </a:r>
            <a:r>
              <a:rPr lang="ru-RU" sz="2400" dirty="0" err="1"/>
              <a:t>цефтриаксона</a:t>
            </a:r>
            <a:r>
              <a:rPr lang="ru-RU" sz="2400" dirty="0"/>
              <a:t> ребенок переведен в ОАиР №2.</a:t>
            </a:r>
          </a:p>
          <a:p>
            <a:pPr marL="0" indent="0">
              <a:buNone/>
            </a:pPr>
            <a:r>
              <a:rPr lang="en-US" sz="2400" dirty="0"/>
              <a:t>IgM 0.</a:t>
            </a:r>
            <a:r>
              <a:rPr lang="ru-RU" sz="2400" dirty="0"/>
              <a:t>1</a:t>
            </a:r>
            <a:r>
              <a:rPr lang="en-US" sz="2400" dirty="0"/>
              <a:t> (&lt;0.</a:t>
            </a:r>
            <a:r>
              <a:rPr lang="ru-RU" sz="2400" dirty="0"/>
              <a:t>9</a:t>
            </a:r>
            <a:r>
              <a:rPr lang="en-US" sz="2400" dirty="0"/>
              <a:t>); </a:t>
            </a:r>
            <a:r>
              <a:rPr lang="en-US" sz="2400" dirty="0">
                <a:solidFill>
                  <a:srgbClr val="FF0000"/>
                </a:solidFill>
              </a:rPr>
              <a:t>IgG </a:t>
            </a:r>
            <a:r>
              <a:rPr lang="ru-RU" sz="2400" dirty="0">
                <a:solidFill>
                  <a:srgbClr val="FF0000"/>
                </a:solidFill>
              </a:rPr>
              <a:t>67,9</a:t>
            </a:r>
            <a:r>
              <a:rPr lang="en-US" sz="2400" dirty="0"/>
              <a:t> (&gt;</a:t>
            </a:r>
            <a:r>
              <a:rPr lang="ru-RU" sz="2400" dirty="0"/>
              <a:t>1,1)</a:t>
            </a:r>
            <a:r>
              <a:rPr lang="en-US" sz="2400" dirty="0"/>
              <a:t>.</a:t>
            </a:r>
            <a:endParaRPr lang="ru-RU" sz="2400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758683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Verdana" panose="020B0604030504040204" pitchFamily="34" charset="0"/>
                <a:ea typeface="Verdana" panose="020B0604030504040204" pitchFamily="34" charset="0"/>
              </a:rPr>
              <a:t>МИС-С: определение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4"/>
          </p:nvPr>
        </p:nvSpPr>
        <p:spPr>
          <a:xfrm>
            <a:off x="4152900" y="404664"/>
            <a:ext cx="7759700" cy="6453336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ru-RU" sz="2400" dirty="0" smtClean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Не </a:t>
            </a:r>
            <a:r>
              <a:rPr lang="ru-RU" sz="24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все дети будут иметь одинаковые признаки </a:t>
            </a:r>
            <a:r>
              <a:rPr lang="ru-RU" sz="2400" dirty="0" smtClean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и симптомы</a:t>
            </a:r>
            <a:r>
              <a:rPr lang="ru-RU" sz="24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, </a:t>
            </a:r>
            <a:endParaRPr lang="ru-RU" sz="2400" dirty="0" smtClean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r>
              <a:rPr lang="ru-RU" sz="2400" dirty="0" smtClean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ru-RU" sz="24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некоторые дети могут иметь симптомы</a:t>
            </a:r>
            <a:r>
              <a:rPr lang="ru-RU" sz="2400" dirty="0" smtClean="0">
                <a:solidFill>
                  <a:srgbClr val="0070C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, </a:t>
            </a:r>
            <a:r>
              <a:rPr lang="ru-RU" sz="2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</a:rPr>
              <a:t>не </a:t>
            </a:r>
            <a:r>
              <a:rPr lang="ru-RU" sz="24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перечисленные </a:t>
            </a:r>
            <a:r>
              <a:rPr lang="ru-RU" sz="2400" dirty="0" smtClean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выше.</a:t>
            </a:r>
          </a:p>
          <a:p>
            <a:r>
              <a:rPr lang="ru-RU" sz="24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MIS-C может появиться через несколько недель </a:t>
            </a:r>
            <a:r>
              <a:rPr lang="ru-RU" sz="2400" dirty="0" smtClean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после того, </a:t>
            </a:r>
            <a:r>
              <a:rPr lang="ru-RU" sz="24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как ребенок </a:t>
            </a:r>
            <a:r>
              <a:rPr lang="ru-RU" sz="2400" dirty="0" smtClean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инфицирован </a:t>
            </a:r>
            <a:r>
              <a:rPr lang="ru-RU" sz="24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SARS-CoV-2</a:t>
            </a:r>
            <a:r>
              <a:rPr lang="ru-RU" sz="2400" dirty="0" smtClean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.</a:t>
            </a:r>
          </a:p>
          <a:p>
            <a:r>
              <a:rPr lang="ru-RU" sz="2400" dirty="0" smtClean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ru-RU" sz="24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Ребенок </a:t>
            </a:r>
            <a:r>
              <a:rPr lang="ru-RU" sz="2400" dirty="0" smtClean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может переболеть в результате </a:t>
            </a:r>
            <a:r>
              <a:rPr lang="ru-RU" sz="24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бессимптомного контакта, </a:t>
            </a:r>
            <a:endParaRPr lang="ru-RU" sz="2400" dirty="0" smtClean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r>
              <a:rPr lang="ru-RU" sz="2400" dirty="0" smtClean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и </a:t>
            </a:r>
            <a:r>
              <a:rPr lang="ru-RU" sz="24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в некоторых </a:t>
            </a:r>
            <a:r>
              <a:rPr lang="ru-RU" sz="2400" dirty="0" smtClean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случаях ребенок </a:t>
            </a:r>
            <a:r>
              <a:rPr lang="ru-RU" sz="24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и его опекуны могут даже не знать, </a:t>
            </a:r>
            <a:r>
              <a:rPr lang="ru-RU" sz="2400" dirty="0" smtClean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что они </a:t>
            </a:r>
            <a:r>
              <a:rPr lang="ru-RU" sz="24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были заражены.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8682" y="86511"/>
            <a:ext cx="2400300" cy="1504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13431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-261893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/>
              <a:t>Состояние при поступлении</a:t>
            </a:r>
            <a:endParaRPr lang="en-US" sz="36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700808"/>
            <a:ext cx="10515600" cy="4476155"/>
          </a:xfrm>
        </p:spPr>
        <p:txBody>
          <a:bodyPr/>
          <a:lstStyle/>
          <a:p>
            <a:pPr marL="0" indent="0">
              <a:buNone/>
            </a:pPr>
            <a:r>
              <a:rPr lang="ru-RU" sz="2800" dirty="0">
                <a:solidFill>
                  <a:srgbClr val="FF0000"/>
                </a:solidFill>
              </a:rPr>
              <a:t>Крайне тяжелое, обусловлено шоком </a:t>
            </a:r>
            <a:r>
              <a:rPr lang="ru-RU" sz="2800" dirty="0"/>
              <a:t>(септический?, </a:t>
            </a:r>
            <a:r>
              <a:rPr lang="ru-RU" sz="2800" dirty="0" err="1"/>
              <a:t>анафилакти-ческий</a:t>
            </a:r>
            <a:r>
              <a:rPr lang="ru-RU" sz="2800" dirty="0"/>
              <a:t> – на </a:t>
            </a:r>
            <a:r>
              <a:rPr lang="ru-RU" sz="2800" dirty="0" err="1"/>
              <a:t>цефтриаксон</a:t>
            </a:r>
            <a:r>
              <a:rPr lang="ru-RU" sz="2800" dirty="0"/>
              <a:t>?). По шкале ком Глазго 14 баллов. Менингиальные симптомы отрицательные, очаговой симптоматики нет, фотореакция сохранена. </a:t>
            </a:r>
            <a:r>
              <a:rPr lang="ru-RU" sz="2800" dirty="0">
                <a:solidFill>
                  <a:srgbClr val="FF0000"/>
                </a:solidFill>
              </a:rPr>
              <a:t>Кожные покровы бледные, холодные, цианоз пальцев, СБП 5 сек</a:t>
            </a:r>
            <a:r>
              <a:rPr lang="ru-RU" sz="2800" dirty="0"/>
              <a:t>. Живот мягкий, перистальтика не выслушивается. Дыхание спонтанное, жесткое, проводится по всем полям, </a:t>
            </a:r>
            <a:r>
              <a:rPr lang="ru-RU" sz="2800" dirty="0">
                <a:solidFill>
                  <a:srgbClr val="FF0000"/>
                </a:solidFill>
              </a:rPr>
              <a:t>на кислородной маске 8 л/мин, сатурация 94%, ЧД 28 в мин. Нестабильная гемодинамика ЧСС 130 в мин, АД не инв. 90/52.</a:t>
            </a:r>
            <a:r>
              <a:rPr lang="ru-RU" sz="2800" dirty="0"/>
              <a:t> В динамике нарастали симптомы сердечно-сосудистой и дыхательной недостаточности. 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2707052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838200" y="-192224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/>
              <a:t>Лабораторная диагностика</a:t>
            </a:r>
            <a:endParaRPr lang="en-US" sz="3600" b="1" dirty="0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30914055"/>
              </p:ext>
            </p:extLst>
          </p:nvPr>
        </p:nvGraphicFramePr>
        <p:xfrm>
          <a:off x="97699" y="1052736"/>
          <a:ext cx="11972381" cy="13157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44731">
                  <a:extLst>
                    <a:ext uri="{9D8B030D-6E8A-4147-A177-3AD203B41FA5}">
                      <a16:colId xmlns:a16="http://schemas.microsoft.com/office/drawing/2014/main" xmlns="" val="1384064097"/>
                    </a:ext>
                  </a:extLst>
                </a:gridCol>
                <a:gridCol w="955040">
                  <a:extLst>
                    <a:ext uri="{9D8B030D-6E8A-4147-A177-3AD203B41FA5}">
                      <a16:colId xmlns:a16="http://schemas.microsoft.com/office/drawing/2014/main" xmlns="" val="3894158059"/>
                    </a:ext>
                  </a:extLst>
                </a:gridCol>
                <a:gridCol w="863600">
                  <a:extLst>
                    <a:ext uri="{9D8B030D-6E8A-4147-A177-3AD203B41FA5}">
                      <a16:colId xmlns:a16="http://schemas.microsoft.com/office/drawing/2014/main" xmlns="" val="956577286"/>
                    </a:ext>
                  </a:extLst>
                </a:gridCol>
                <a:gridCol w="944880">
                  <a:extLst>
                    <a:ext uri="{9D8B030D-6E8A-4147-A177-3AD203B41FA5}">
                      <a16:colId xmlns:a16="http://schemas.microsoft.com/office/drawing/2014/main" xmlns="" val="500661356"/>
                    </a:ext>
                  </a:extLst>
                </a:gridCol>
                <a:gridCol w="792480">
                  <a:extLst>
                    <a:ext uri="{9D8B030D-6E8A-4147-A177-3AD203B41FA5}">
                      <a16:colId xmlns:a16="http://schemas.microsoft.com/office/drawing/2014/main" xmlns="" val="2254060820"/>
                    </a:ext>
                  </a:extLst>
                </a:gridCol>
                <a:gridCol w="640080">
                  <a:extLst>
                    <a:ext uri="{9D8B030D-6E8A-4147-A177-3AD203B41FA5}">
                      <a16:colId xmlns:a16="http://schemas.microsoft.com/office/drawing/2014/main" xmlns="" val="3744090779"/>
                    </a:ext>
                  </a:extLst>
                </a:gridCol>
                <a:gridCol w="812800">
                  <a:extLst>
                    <a:ext uri="{9D8B030D-6E8A-4147-A177-3AD203B41FA5}">
                      <a16:colId xmlns:a16="http://schemas.microsoft.com/office/drawing/2014/main" xmlns="" val="2913104443"/>
                    </a:ext>
                  </a:extLst>
                </a:gridCol>
                <a:gridCol w="589280">
                  <a:extLst>
                    <a:ext uri="{9D8B030D-6E8A-4147-A177-3AD203B41FA5}">
                      <a16:colId xmlns:a16="http://schemas.microsoft.com/office/drawing/2014/main" xmlns="" val="991478452"/>
                    </a:ext>
                  </a:extLst>
                </a:gridCol>
                <a:gridCol w="802640">
                  <a:extLst>
                    <a:ext uri="{9D8B030D-6E8A-4147-A177-3AD203B41FA5}">
                      <a16:colId xmlns:a16="http://schemas.microsoft.com/office/drawing/2014/main" xmlns="" val="3731078247"/>
                    </a:ext>
                  </a:extLst>
                </a:gridCol>
                <a:gridCol w="568960">
                  <a:extLst>
                    <a:ext uri="{9D8B030D-6E8A-4147-A177-3AD203B41FA5}">
                      <a16:colId xmlns:a16="http://schemas.microsoft.com/office/drawing/2014/main" xmlns="" val="2103134425"/>
                    </a:ext>
                  </a:extLst>
                </a:gridCol>
                <a:gridCol w="904240">
                  <a:extLst>
                    <a:ext uri="{9D8B030D-6E8A-4147-A177-3AD203B41FA5}">
                      <a16:colId xmlns:a16="http://schemas.microsoft.com/office/drawing/2014/main" xmlns="" val="3171414341"/>
                    </a:ext>
                  </a:extLst>
                </a:gridCol>
                <a:gridCol w="1628050">
                  <a:extLst>
                    <a:ext uri="{9D8B030D-6E8A-4147-A177-3AD203B41FA5}">
                      <a16:colId xmlns:a16="http://schemas.microsoft.com/office/drawing/2014/main" xmlns="" val="2332871010"/>
                    </a:ext>
                  </a:extLst>
                </a:gridCol>
                <a:gridCol w="1625600">
                  <a:extLst>
                    <a:ext uri="{9D8B030D-6E8A-4147-A177-3AD203B41FA5}">
                      <a16:colId xmlns:a16="http://schemas.microsoft.com/office/drawing/2014/main" xmlns="" val="4249635102"/>
                    </a:ext>
                  </a:extLst>
                </a:gridCol>
              </a:tblGrid>
              <a:tr h="864096">
                <a:tc>
                  <a:txBody>
                    <a:bodyPr/>
                    <a:lstStyle/>
                    <a:p>
                      <a:pPr algn="ctr"/>
                      <a:r>
                        <a:rPr lang="ru-RU" dirty="0" err="1"/>
                        <a:t>Лейк</a:t>
                      </a:r>
                      <a:r>
                        <a:rPr lang="ru-RU" dirty="0"/>
                        <a:t>.,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/>
                        <a:t>*10</a:t>
                      </a:r>
                      <a:r>
                        <a:rPr lang="ru-RU" sz="2000" baseline="30000" dirty="0"/>
                        <a:t>9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err="1"/>
                        <a:t>Эритр</a:t>
                      </a:r>
                      <a:r>
                        <a:rPr lang="ru-RU" dirty="0"/>
                        <a:t>., *10</a:t>
                      </a:r>
                      <a:r>
                        <a:rPr lang="ru-RU" baseline="30000" dirty="0"/>
                        <a:t>12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err="1"/>
                        <a:t>Гемоглг</a:t>
                      </a:r>
                      <a:r>
                        <a:rPr lang="ru-RU" dirty="0"/>
                        <a:t>/л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/>
                        <a:t>Тромб., *10</a:t>
                      </a:r>
                      <a:r>
                        <a:rPr lang="ru-RU" sz="2000" baseline="30000" dirty="0"/>
                        <a:t>9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/>
                        <a:t>СОЭ, мм/ч</a:t>
                      </a:r>
                      <a:endParaRPr lang="en-US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dirty="0"/>
                        <a:t>Н: п-я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/>
                        <a:t>  %        *10</a:t>
                      </a:r>
                      <a:r>
                        <a:rPr lang="ru-RU" sz="2000" baseline="30000" dirty="0"/>
                        <a:t>9</a:t>
                      </a:r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/>
                        <a:t>Н:</a:t>
                      </a:r>
                      <a:r>
                        <a:rPr lang="ru-RU" baseline="0" dirty="0"/>
                        <a:t> с-я</a:t>
                      </a:r>
                      <a:endParaRPr lang="en-US" dirty="0"/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aseline="0" dirty="0"/>
                        <a:t> </a:t>
                      </a:r>
                      <a:r>
                        <a:rPr lang="ru-RU" dirty="0"/>
                        <a:t>%        *10</a:t>
                      </a:r>
                      <a:r>
                        <a:rPr lang="ru-RU" sz="2000" baseline="30000" dirty="0"/>
                        <a:t>9</a:t>
                      </a:r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/>
                        <a:t>Лимф</a:t>
                      </a:r>
                      <a:endParaRPr lang="en-US" dirty="0"/>
                    </a:p>
                    <a:p>
                      <a:pPr algn="l"/>
                      <a:r>
                        <a:rPr lang="ru-RU" dirty="0"/>
                        <a:t>  %         *10</a:t>
                      </a:r>
                      <a:r>
                        <a:rPr lang="ru-RU" sz="2000" baseline="30000" dirty="0"/>
                        <a:t>9</a:t>
                      </a:r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/>
                        <a:t>Моноциты</a:t>
                      </a:r>
                      <a:endParaRPr lang="en-US" dirty="0"/>
                    </a:p>
                    <a:p>
                      <a:pPr algn="l"/>
                      <a:r>
                        <a:rPr lang="ru-RU" dirty="0"/>
                        <a:t>           %                           *10</a:t>
                      </a:r>
                      <a:r>
                        <a:rPr lang="ru-RU" sz="2000" baseline="30000" dirty="0"/>
                        <a:t>9</a:t>
                      </a:r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7477682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800" baseline="0" dirty="0">
                          <a:solidFill>
                            <a:srgbClr val="FF0000"/>
                          </a:solidFill>
                        </a:rPr>
                        <a:t>13,09</a:t>
                      </a:r>
                      <a:endParaRPr lang="en-US" sz="1800" baseline="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aseline="0" dirty="0"/>
                        <a:t>4,54</a:t>
                      </a:r>
                      <a:endParaRPr lang="en-US" sz="1800" baseline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/>
                        <a:t>133</a:t>
                      </a:r>
                      <a:endParaRPr lang="en-US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aseline="0" dirty="0">
                          <a:solidFill>
                            <a:srgbClr val="FF0000"/>
                          </a:solidFill>
                        </a:rPr>
                        <a:t>124</a:t>
                      </a:r>
                      <a:endParaRPr lang="en-US" sz="1800" baseline="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strike="noStrike" dirty="0">
                          <a:solidFill>
                            <a:srgbClr val="FF0000"/>
                          </a:solidFill>
                        </a:rPr>
                        <a:t>26</a:t>
                      </a:r>
                      <a:endParaRPr lang="en-US" sz="1800" strike="noStrike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strike="noStrike" dirty="0">
                          <a:solidFill>
                            <a:srgbClr val="FF0000"/>
                          </a:solidFill>
                        </a:rPr>
                        <a:t>37</a:t>
                      </a:r>
                      <a:endParaRPr lang="en-US" sz="1800" strike="noStrike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strike="noStrike" dirty="0">
                          <a:solidFill>
                            <a:srgbClr val="FF0000"/>
                          </a:solidFill>
                        </a:rPr>
                        <a:t>4,84</a:t>
                      </a:r>
                      <a:endParaRPr lang="en-US" sz="1800" strike="noStrike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strike="noStrike" dirty="0"/>
                        <a:t>52</a:t>
                      </a:r>
                      <a:endParaRPr lang="en-US" sz="1800" strike="noStrik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strike="noStrike" dirty="0"/>
                        <a:t>6,81</a:t>
                      </a:r>
                      <a:endParaRPr lang="en-US" sz="1800" strike="noStrik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strike="noStrike" dirty="0">
                          <a:solidFill>
                            <a:srgbClr val="FF0000"/>
                          </a:solidFill>
                        </a:rPr>
                        <a:t>6</a:t>
                      </a:r>
                      <a:endParaRPr lang="en-US" sz="1800" strike="noStrike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strike="noStrike" dirty="0">
                          <a:solidFill>
                            <a:srgbClr val="FF0000"/>
                          </a:solidFill>
                        </a:rPr>
                        <a:t>0,79</a:t>
                      </a:r>
                      <a:endParaRPr lang="en-US" sz="1800" strike="noStrike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/>
                        <a:t>5</a:t>
                      </a:r>
                      <a:endParaRPr lang="en-US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/>
                        <a:t>0,65</a:t>
                      </a:r>
                      <a:endParaRPr lang="en-US" sz="18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605730925"/>
                  </a:ext>
                </a:extLst>
              </a:tr>
            </a:tbl>
          </a:graphicData>
        </a:graphic>
      </p:graphicFrame>
      <p:graphicFrame>
        <p:nvGraphicFramePr>
          <p:cNvPr id="6" name="Таблица 5"/>
          <p:cNvGraphicFramePr>
            <a:graphicFrameLocks noGrp="1"/>
          </p:cNvGraphicFramePr>
          <p:nvPr>
            <p:extLst/>
          </p:nvPr>
        </p:nvGraphicFramePr>
        <p:xfrm>
          <a:off x="585379" y="2340917"/>
          <a:ext cx="11096864" cy="1010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88398">
                  <a:extLst>
                    <a:ext uri="{9D8B030D-6E8A-4147-A177-3AD203B41FA5}">
                      <a16:colId xmlns:a16="http://schemas.microsoft.com/office/drawing/2014/main" xmlns="" val="167600330"/>
                    </a:ext>
                  </a:extLst>
                </a:gridCol>
                <a:gridCol w="1088398">
                  <a:extLst>
                    <a:ext uri="{9D8B030D-6E8A-4147-A177-3AD203B41FA5}">
                      <a16:colId xmlns:a16="http://schemas.microsoft.com/office/drawing/2014/main" xmlns="" val="278149049"/>
                    </a:ext>
                  </a:extLst>
                </a:gridCol>
                <a:gridCol w="1088398">
                  <a:extLst>
                    <a:ext uri="{9D8B030D-6E8A-4147-A177-3AD203B41FA5}">
                      <a16:colId xmlns:a16="http://schemas.microsoft.com/office/drawing/2014/main" xmlns="" val="3023429049"/>
                    </a:ext>
                  </a:extLst>
                </a:gridCol>
                <a:gridCol w="1245743">
                  <a:extLst>
                    <a:ext uri="{9D8B030D-6E8A-4147-A177-3AD203B41FA5}">
                      <a16:colId xmlns:a16="http://schemas.microsoft.com/office/drawing/2014/main" xmlns="" val="991166327"/>
                    </a:ext>
                  </a:extLst>
                </a:gridCol>
                <a:gridCol w="1245743">
                  <a:extLst>
                    <a:ext uri="{9D8B030D-6E8A-4147-A177-3AD203B41FA5}">
                      <a16:colId xmlns:a16="http://schemas.microsoft.com/office/drawing/2014/main" xmlns="" val="2496692289"/>
                    </a:ext>
                  </a:extLst>
                </a:gridCol>
                <a:gridCol w="1088398">
                  <a:extLst>
                    <a:ext uri="{9D8B030D-6E8A-4147-A177-3AD203B41FA5}">
                      <a16:colId xmlns:a16="http://schemas.microsoft.com/office/drawing/2014/main" xmlns="" val="932364043"/>
                    </a:ext>
                  </a:extLst>
                </a:gridCol>
                <a:gridCol w="694055">
                  <a:extLst>
                    <a:ext uri="{9D8B030D-6E8A-4147-A177-3AD203B41FA5}">
                      <a16:colId xmlns:a16="http://schemas.microsoft.com/office/drawing/2014/main" xmlns="" val="473674773"/>
                    </a:ext>
                  </a:extLst>
                </a:gridCol>
                <a:gridCol w="673608">
                  <a:extLst>
                    <a:ext uri="{9D8B030D-6E8A-4147-A177-3AD203B41FA5}">
                      <a16:colId xmlns:a16="http://schemas.microsoft.com/office/drawing/2014/main" xmlns="" val="372221047"/>
                    </a:ext>
                  </a:extLst>
                </a:gridCol>
                <a:gridCol w="707327">
                  <a:extLst>
                    <a:ext uri="{9D8B030D-6E8A-4147-A177-3AD203B41FA5}">
                      <a16:colId xmlns:a16="http://schemas.microsoft.com/office/drawing/2014/main" xmlns="" val="875870177"/>
                    </a:ext>
                  </a:extLst>
                </a:gridCol>
                <a:gridCol w="1088398">
                  <a:extLst>
                    <a:ext uri="{9D8B030D-6E8A-4147-A177-3AD203B41FA5}">
                      <a16:colId xmlns:a16="http://schemas.microsoft.com/office/drawing/2014/main" xmlns="" val="2637399984"/>
                    </a:ext>
                  </a:extLst>
                </a:gridCol>
                <a:gridCol w="1088398">
                  <a:extLst>
                    <a:ext uri="{9D8B030D-6E8A-4147-A177-3AD203B41FA5}">
                      <a16:colId xmlns:a16="http://schemas.microsoft.com/office/drawing/2014/main" xmlns="" val="36316152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err="1"/>
                        <a:t>О.б</a:t>
                      </a:r>
                      <a:r>
                        <a:rPr lang="ru-RU" dirty="0"/>
                        <a:t>.,</a:t>
                      </a:r>
                      <a:r>
                        <a:rPr lang="ru-RU" baseline="0" dirty="0"/>
                        <a:t> г/л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Альб., г/л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err="1"/>
                        <a:t>Мочев</a:t>
                      </a:r>
                      <a:r>
                        <a:rPr lang="ru-RU" dirty="0"/>
                        <a:t>., </a:t>
                      </a:r>
                      <a:r>
                        <a:rPr lang="ru-RU" dirty="0" err="1"/>
                        <a:t>ммоль</a:t>
                      </a:r>
                      <a:r>
                        <a:rPr lang="ru-RU" dirty="0"/>
                        <a:t>/л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err="1"/>
                        <a:t>Креат</a:t>
                      </a:r>
                      <a:r>
                        <a:rPr lang="ru-RU" dirty="0"/>
                        <a:t>., </a:t>
                      </a:r>
                    </a:p>
                    <a:p>
                      <a:pPr algn="ctr"/>
                      <a:r>
                        <a:rPr lang="ru-RU" dirty="0" err="1"/>
                        <a:t>мкмоль</a:t>
                      </a:r>
                      <a:r>
                        <a:rPr lang="ru-RU" dirty="0"/>
                        <a:t>/л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err="1"/>
                        <a:t>Билир</a:t>
                      </a:r>
                      <a:r>
                        <a:rPr lang="ru-RU" dirty="0"/>
                        <a:t> о.,</a:t>
                      </a:r>
                      <a:r>
                        <a:rPr lang="ru-RU" baseline="0" dirty="0"/>
                        <a:t> </a:t>
                      </a:r>
                    </a:p>
                    <a:p>
                      <a:pPr algn="ctr"/>
                      <a:r>
                        <a:rPr lang="ru-RU" baseline="0" dirty="0" err="1"/>
                        <a:t>мкмоль</a:t>
                      </a:r>
                      <a:r>
                        <a:rPr lang="ru-RU" baseline="0" dirty="0"/>
                        <a:t>/л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АЛТ,</a:t>
                      </a:r>
                    </a:p>
                    <a:p>
                      <a:pPr algn="ctr"/>
                      <a:r>
                        <a:rPr lang="ru-RU" dirty="0"/>
                        <a:t>Е/л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АСТ,</a:t>
                      </a:r>
                      <a:r>
                        <a:rPr lang="ru-RU" baseline="0" dirty="0"/>
                        <a:t> </a:t>
                      </a:r>
                    </a:p>
                    <a:p>
                      <a:pPr algn="ctr"/>
                      <a:r>
                        <a:rPr lang="ru-RU" baseline="0" dirty="0"/>
                        <a:t>Е/л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ЛДГ,</a:t>
                      </a:r>
                    </a:p>
                    <a:p>
                      <a:pPr algn="ctr"/>
                      <a:r>
                        <a:rPr lang="ru-RU" dirty="0"/>
                        <a:t>Е/л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КФК,</a:t>
                      </a:r>
                    </a:p>
                    <a:p>
                      <a:pPr algn="ctr"/>
                      <a:r>
                        <a:rPr lang="ru-RU" dirty="0"/>
                        <a:t>Е/л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КФК МВ,</a:t>
                      </a:r>
                    </a:p>
                    <a:p>
                      <a:pPr algn="ctr"/>
                      <a:r>
                        <a:rPr lang="ru-RU" dirty="0"/>
                        <a:t>Е/л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СРБ,</a:t>
                      </a:r>
                    </a:p>
                    <a:p>
                      <a:pPr algn="ctr"/>
                      <a:r>
                        <a:rPr lang="ru-RU" dirty="0"/>
                        <a:t>мг/л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8764766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67,2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46,3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solidFill>
                            <a:schemeClr val="tx1"/>
                          </a:solidFill>
                        </a:rPr>
                        <a:t>3,7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solidFill>
                            <a:schemeClr val="tx1"/>
                          </a:solidFill>
                        </a:rPr>
                        <a:t>86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solidFill>
                            <a:schemeClr val="tx1"/>
                          </a:solidFill>
                        </a:rPr>
                        <a:t>8,7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solidFill>
                            <a:schemeClr val="tx1"/>
                          </a:solidFill>
                        </a:rPr>
                        <a:t>21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solidFill>
                            <a:schemeClr val="tx1"/>
                          </a:solidFill>
                        </a:rPr>
                        <a:t>30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solidFill>
                            <a:srgbClr val="FF0000"/>
                          </a:solidFill>
                        </a:rPr>
                        <a:t>525</a:t>
                      </a:r>
                      <a:endParaRPr lang="en-US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solidFill>
                            <a:srgbClr val="FF0000"/>
                          </a:solidFill>
                        </a:rPr>
                        <a:t>312</a:t>
                      </a:r>
                      <a:endParaRPr lang="en-US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solidFill>
                            <a:schemeClr val="tx1"/>
                          </a:solidFill>
                        </a:rPr>
                        <a:t>17,3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solidFill>
                            <a:srgbClr val="FF0000"/>
                          </a:solidFill>
                        </a:rPr>
                        <a:t>208</a:t>
                      </a:r>
                      <a:endParaRPr lang="en-US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181378815"/>
                  </a:ext>
                </a:extLst>
              </a:tr>
            </a:tbl>
          </a:graphicData>
        </a:graphic>
      </p:graphicFrame>
      <p:graphicFrame>
        <p:nvGraphicFramePr>
          <p:cNvPr id="7" name="Таблица 6"/>
          <p:cNvGraphicFramePr>
            <a:graphicFrameLocks noGrp="1"/>
          </p:cNvGraphicFramePr>
          <p:nvPr>
            <p:extLst/>
          </p:nvPr>
        </p:nvGraphicFramePr>
        <p:xfrm>
          <a:off x="630819" y="3422236"/>
          <a:ext cx="11051424" cy="74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20952">
                  <a:extLst>
                    <a:ext uri="{9D8B030D-6E8A-4147-A177-3AD203B41FA5}">
                      <a16:colId xmlns:a16="http://schemas.microsoft.com/office/drawing/2014/main" xmlns="" val="3239066431"/>
                    </a:ext>
                  </a:extLst>
                </a:gridCol>
                <a:gridCol w="920952">
                  <a:extLst>
                    <a:ext uri="{9D8B030D-6E8A-4147-A177-3AD203B41FA5}">
                      <a16:colId xmlns:a16="http://schemas.microsoft.com/office/drawing/2014/main" xmlns="" val="1666652958"/>
                    </a:ext>
                  </a:extLst>
                </a:gridCol>
                <a:gridCol w="920952">
                  <a:extLst>
                    <a:ext uri="{9D8B030D-6E8A-4147-A177-3AD203B41FA5}">
                      <a16:colId xmlns:a16="http://schemas.microsoft.com/office/drawing/2014/main" xmlns="" val="3635747262"/>
                    </a:ext>
                  </a:extLst>
                </a:gridCol>
                <a:gridCol w="920952">
                  <a:extLst>
                    <a:ext uri="{9D8B030D-6E8A-4147-A177-3AD203B41FA5}">
                      <a16:colId xmlns:a16="http://schemas.microsoft.com/office/drawing/2014/main" xmlns="" val="3217912419"/>
                    </a:ext>
                  </a:extLst>
                </a:gridCol>
                <a:gridCol w="920952">
                  <a:extLst>
                    <a:ext uri="{9D8B030D-6E8A-4147-A177-3AD203B41FA5}">
                      <a16:colId xmlns:a16="http://schemas.microsoft.com/office/drawing/2014/main" xmlns="" val="1658079808"/>
                    </a:ext>
                  </a:extLst>
                </a:gridCol>
                <a:gridCol w="920952">
                  <a:extLst>
                    <a:ext uri="{9D8B030D-6E8A-4147-A177-3AD203B41FA5}">
                      <a16:colId xmlns:a16="http://schemas.microsoft.com/office/drawing/2014/main" xmlns="" val="350986475"/>
                    </a:ext>
                  </a:extLst>
                </a:gridCol>
                <a:gridCol w="920952">
                  <a:extLst>
                    <a:ext uri="{9D8B030D-6E8A-4147-A177-3AD203B41FA5}">
                      <a16:colId xmlns:a16="http://schemas.microsoft.com/office/drawing/2014/main" xmlns="" val="4260515155"/>
                    </a:ext>
                  </a:extLst>
                </a:gridCol>
                <a:gridCol w="920952">
                  <a:extLst>
                    <a:ext uri="{9D8B030D-6E8A-4147-A177-3AD203B41FA5}">
                      <a16:colId xmlns:a16="http://schemas.microsoft.com/office/drawing/2014/main" xmlns="" val="1281391976"/>
                    </a:ext>
                  </a:extLst>
                </a:gridCol>
                <a:gridCol w="920952">
                  <a:extLst>
                    <a:ext uri="{9D8B030D-6E8A-4147-A177-3AD203B41FA5}">
                      <a16:colId xmlns:a16="http://schemas.microsoft.com/office/drawing/2014/main" xmlns="" val="1918339785"/>
                    </a:ext>
                  </a:extLst>
                </a:gridCol>
                <a:gridCol w="920952">
                  <a:extLst>
                    <a:ext uri="{9D8B030D-6E8A-4147-A177-3AD203B41FA5}">
                      <a16:colId xmlns:a16="http://schemas.microsoft.com/office/drawing/2014/main" xmlns="" val="3213116982"/>
                    </a:ext>
                  </a:extLst>
                </a:gridCol>
                <a:gridCol w="920952">
                  <a:extLst>
                    <a:ext uri="{9D8B030D-6E8A-4147-A177-3AD203B41FA5}">
                      <a16:colId xmlns:a16="http://schemas.microsoft.com/office/drawing/2014/main" xmlns="" val="1414475193"/>
                    </a:ext>
                  </a:extLst>
                </a:gridCol>
                <a:gridCol w="920952">
                  <a:extLst>
                    <a:ext uri="{9D8B030D-6E8A-4147-A177-3AD203B41FA5}">
                      <a16:colId xmlns:a16="http://schemas.microsoft.com/office/drawing/2014/main" xmlns="" val="24583698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pH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P CO</a:t>
                      </a:r>
                      <a:r>
                        <a:rPr lang="en-US" baseline="-25000" dirty="0"/>
                        <a:t>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P</a:t>
                      </a:r>
                      <a:r>
                        <a:rPr lang="ru-RU" dirty="0"/>
                        <a:t> </a:t>
                      </a:r>
                      <a:r>
                        <a:rPr lang="en-US" dirty="0"/>
                        <a:t>O</a:t>
                      </a:r>
                      <a:r>
                        <a:rPr lang="en-US" baseline="-25000" dirty="0"/>
                        <a:t>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K</a:t>
                      </a:r>
                      <a:r>
                        <a:rPr lang="ru-RU" baseline="30000" dirty="0"/>
                        <a:t>+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Na</a:t>
                      </a:r>
                      <a:r>
                        <a:rPr lang="ru-RU" baseline="30000" dirty="0"/>
                        <a:t>+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Ca</a:t>
                      </a:r>
                      <a:r>
                        <a:rPr lang="ru-RU" baseline="30000" dirty="0"/>
                        <a:t>++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Cl</a:t>
                      </a:r>
                      <a:r>
                        <a:rPr lang="ru-RU" baseline="30000" dirty="0"/>
                        <a:t>-</a:t>
                      </a:r>
                      <a:endParaRPr lang="en-US" baseline="30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err="1"/>
                        <a:t>Glu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Lac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HCO</a:t>
                      </a:r>
                      <a:r>
                        <a:rPr lang="en-US" baseline="-25000" dirty="0"/>
                        <a:t>3</a:t>
                      </a:r>
                      <a:r>
                        <a:rPr lang="ru-RU" baseline="30000" dirty="0"/>
                        <a:t>-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ABE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SBE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45607823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solidFill>
                            <a:srgbClr val="FF0000"/>
                          </a:solidFill>
                        </a:rPr>
                        <a:t>7,33</a:t>
                      </a:r>
                      <a:endParaRPr lang="en-US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solidFill>
                            <a:srgbClr val="FF0000"/>
                          </a:solidFill>
                        </a:rPr>
                        <a:t>33,7</a:t>
                      </a:r>
                      <a:endParaRPr lang="en-US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>
                          <a:solidFill>
                            <a:schemeClr val="tx1"/>
                          </a:solidFill>
                        </a:rPr>
                        <a:t>64,1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3,2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solidFill>
                            <a:srgbClr val="FF0000"/>
                          </a:solidFill>
                        </a:rPr>
                        <a:t>135</a:t>
                      </a:r>
                      <a:endParaRPr lang="en-US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0" dirty="0">
                          <a:solidFill>
                            <a:srgbClr val="FF0000"/>
                          </a:solidFill>
                        </a:rPr>
                        <a:t>0,65</a:t>
                      </a:r>
                      <a:endParaRPr lang="en-US" b="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0" dirty="0">
                          <a:solidFill>
                            <a:schemeClr val="tx1"/>
                          </a:solidFill>
                        </a:rPr>
                        <a:t>105</a:t>
                      </a:r>
                      <a:endParaRPr lang="en-US" b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0" dirty="0">
                          <a:solidFill>
                            <a:srgbClr val="FF0000"/>
                          </a:solidFill>
                        </a:rPr>
                        <a:t>10,1</a:t>
                      </a:r>
                      <a:endParaRPr lang="en-US" b="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solidFill>
                            <a:srgbClr val="FF0000"/>
                          </a:solidFill>
                        </a:rPr>
                        <a:t>3,1</a:t>
                      </a:r>
                      <a:endParaRPr lang="en-US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solidFill>
                            <a:srgbClr val="FF0000"/>
                          </a:solidFill>
                        </a:rPr>
                        <a:t>19,3</a:t>
                      </a:r>
                      <a:endParaRPr lang="en-US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solidFill>
                            <a:srgbClr val="FF0000"/>
                          </a:solidFill>
                        </a:rPr>
                        <a:t>-6,2</a:t>
                      </a:r>
                      <a:endParaRPr lang="en-US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solidFill>
                            <a:srgbClr val="FF0000"/>
                          </a:solidFill>
                        </a:rPr>
                        <a:t>-6,3</a:t>
                      </a:r>
                      <a:endParaRPr lang="en-US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589474174"/>
                  </a:ext>
                </a:extLst>
              </a:tr>
            </a:tbl>
          </a:graphicData>
        </a:graphic>
      </p:graphicFrame>
      <p:graphicFrame>
        <p:nvGraphicFramePr>
          <p:cNvPr id="8" name="Таблица 7"/>
          <p:cNvGraphicFramePr>
            <a:graphicFrameLocks noGrp="1"/>
          </p:cNvGraphicFramePr>
          <p:nvPr>
            <p:extLst/>
          </p:nvPr>
        </p:nvGraphicFramePr>
        <p:xfrm>
          <a:off x="2032000" y="4234303"/>
          <a:ext cx="8128000" cy="74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25600">
                  <a:extLst>
                    <a:ext uri="{9D8B030D-6E8A-4147-A177-3AD203B41FA5}">
                      <a16:colId xmlns:a16="http://schemas.microsoft.com/office/drawing/2014/main" xmlns="" val="2584810841"/>
                    </a:ext>
                  </a:extLst>
                </a:gridCol>
                <a:gridCol w="1483360">
                  <a:extLst>
                    <a:ext uri="{9D8B030D-6E8A-4147-A177-3AD203B41FA5}">
                      <a16:colId xmlns:a16="http://schemas.microsoft.com/office/drawing/2014/main" xmlns="" val="3712649327"/>
                    </a:ext>
                  </a:extLst>
                </a:gridCol>
                <a:gridCol w="1513840">
                  <a:extLst>
                    <a:ext uri="{9D8B030D-6E8A-4147-A177-3AD203B41FA5}">
                      <a16:colId xmlns:a16="http://schemas.microsoft.com/office/drawing/2014/main" xmlns="" val="357856814"/>
                    </a:ext>
                  </a:extLst>
                </a:gridCol>
                <a:gridCol w="1422400">
                  <a:extLst>
                    <a:ext uri="{9D8B030D-6E8A-4147-A177-3AD203B41FA5}">
                      <a16:colId xmlns:a16="http://schemas.microsoft.com/office/drawing/2014/main" xmlns="" val="2308463088"/>
                    </a:ext>
                  </a:extLst>
                </a:gridCol>
                <a:gridCol w="2082800">
                  <a:extLst>
                    <a:ext uri="{9D8B030D-6E8A-4147-A177-3AD203B41FA5}">
                      <a16:colId xmlns:a16="http://schemas.microsoft.com/office/drawing/2014/main" xmlns="" val="236261115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be-BY" dirty="0"/>
                        <a:t>АЧТВ,</a:t>
                      </a:r>
                      <a:r>
                        <a:rPr lang="be-BY" baseline="0" dirty="0"/>
                        <a:t> сек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be-BY" dirty="0"/>
                        <a:t>Ф</a:t>
                      </a:r>
                      <a:r>
                        <a:rPr lang="ru-RU" dirty="0" err="1"/>
                        <a:t>ибр</a:t>
                      </a:r>
                      <a:r>
                        <a:rPr lang="ru-RU" dirty="0"/>
                        <a:t>.</a:t>
                      </a:r>
                      <a:r>
                        <a:rPr lang="ru-RU" baseline="0" dirty="0"/>
                        <a:t> А., г/л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ПТИ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МНО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D-</a:t>
                      </a:r>
                      <a:r>
                        <a:rPr lang="ru-RU" dirty="0"/>
                        <a:t>димеры, нг/мл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3736760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33,5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solidFill>
                            <a:srgbClr val="FF0000"/>
                          </a:solidFill>
                        </a:rPr>
                        <a:t>8,6</a:t>
                      </a:r>
                      <a:endParaRPr lang="en-US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solidFill>
                            <a:schemeClr val="tx1"/>
                          </a:solidFill>
                        </a:rPr>
                        <a:t>0,8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solidFill>
                            <a:schemeClr val="tx1"/>
                          </a:solidFill>
                        </a:rPr>
                        <a:t>1,26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solidFill>
                            <a:srgbClr val="FF0000"/>
                          </a:solidFill>
                        </a:rPr>
                        <a:t>1944</a:t>
                      </a:r>
                      <a:endParaRPr lang="en-US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494894574"/>
                  </a:ext>
                </a:extLst>
              </a:tr>
            </a:tbl>
          </a:graphicData>
        </a:graphic>
      </p:graphicFrame>
      <p:graphicFrame>
        <p:nvGraphicFramePr>
          <p:cNvPr id="10" name="Таблица 9"/>
          <p:cNvGraphicFramePr>
            <a:graphicFrameLocks noGrp="1"/>
          </p:cNvGraphicFramePr>
          <p:nvPr>
            <p:extLst/>
          </p:nvPr>
        </p:nvGraphicFramePr>
        <p:xfrm>
          <a:off x="3233785" y="5046371"/>
          <a:ext cx="5737543" cy="74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06336">
                  <a:extLst>
                    <a:ext uri="{9D8B030D-6E8A-4147-A177-3AD203B41FA5}">
                      <a16:colId xmlns:a16="http://schemas.microsoft.com/office/drawing/2014/main" xmlns="" val="3365022102"/>
                    </a:ext>
                  </a:extLst>
                </a:gridCol>
                <a:gridCol w="767207">
                  <a:extLst>
                    <a:ext uri="{9D8B030D-6E8A-4147-A177-3AD203B41FA5}">
                      <a16:colId xmlns:a16="http://schemas.microsoft.com/office/drawing/2014/main" xmlns="" val="2019258609"/>
                    </a:ext>
                  </a:extLst>
                </a:gridCol>
                <a:gridCol w="2032000">
                  <a:extLst>
                    <a:ext uri="{9D8B030D-6E8A-4147-A177-3AD203B41FA5}">
                      <a16:colId xmlns:a16="http://schemas.microsoft.com/office/drawing/2014/main" xmlns="" val="4110993050"/>
                    </a:ext>
                  </a:extLst>
                </a:gridCol>
                <a:gridCol w="2032000">
                  <a:extLst>
                    <a:ext uri="{9D8B030D-6E8A-4147-A177-3AD203B41FA5}">
                      <a16:colId xmlns:a16="http://schemas.microsoft.com/office/drawing/2014/main" xmlns="" val="237801310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Группа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Резус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СК-МВ,</a:t>
                      </a:r>
                      <a:r>
                        <a:rPr lang="ru-RU" baseline="0" dirty="0"/>
                        <a:t> нг/мл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Pro-BNP</a:t>
                      </a:r>
                      <a:r>
                        <a:rPr lang="ru-RU" dirty="0"/>
                        <a:t>, нг/мг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7475282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А (</a:t>
                      </a:r>
                      <a:r>
                        <a:rPr lang="en-US" dirty="0"/>
                        <a:t>II</a:t>
                      </a:r>
                      <a:r>
                        <a:rPr lang="ru-RU" dirty="0"/>
                        <a:t>)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err="1"/>
                        <a:t>отр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0.08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rgbClr val="FF0000"/>
                          </a:solidFill>
                        </a:rPr>
                        <a:t>2107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845088037"/>
                  </a:ext>
                </a:extLst>
              </a:tr>
            </a:tbl>
          </a:graphicData>
        </a:graphic>
      </p:graphicFrame>
      <p:graphicFrame>
        <p:nvGraphicFramePr>
          <p:cNvPr id="11" name="Таблица 10"/>
          <p:cNvGraphicFramePr>
            <a:graphicFrameLocks noGrp="1"/>
          </p:cNvGraphicFramePr>
          <p:nvPr>
            <p:extLst/>
          </p:nvPr>
        </p:nvGraphicFramePr>
        <p:xfrm>
          <a:off x="4658585" y="5849742"/>
          <a:ext cx="2517277" cy="74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17277">
                  <a:extLst>
                    <a:ext uri="{9D8B030D-6E8A-4147-A177-3AD203B41FA5}">
                      <a16:colId xmlns:a16="http://schemas.microsoft.com/office/drawing/2014/main" xmlns="" val="88510675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РСТ, нг/мл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12686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solidFill>
                            <a:srgbClr val="FF0000"/>
                          </a:solidFill>
                        </a:rPr>
                        <a:t>2.79</a:t>
                      </a:r>
                      <a:endParaRPr lang="en-US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59874254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545166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838200" y="-253184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/>
              <a:t>Рентген ОГК</a:t>
            </a:r>
            <a:endParaRPr lang="en-US" sz="3600" b="1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870857"/>
            <a:ext cx="4882696" cy="4882696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6456040" y="1403990"/>
            <a:ext cx="5472608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e-BY" sz="2200" dirty="0"/>
              <a:t>Заключение: интенсивное не однородное затемнение  легочной ткани в средних и нижних долях с обеих сторон. Легочной рисунок избыточно обогащен за счет периваскулярной, перибронхиальной реакции. </a:t>
            </a:r>
            <a:r>
              <a:rPr lang="be-BY" sz="2200" dirty="0">
                <a:solidFill>
                  <a:srgbClr val="FF0000"/>
                </a:solidFill>
              </a:rPr>
              <a:t>Рентгенданные в пользу двусторонней очагово-сливной пневмонии. РДС. Двусторонний плеврит.</a:t>
            </a:r>
            <a:endParaRPr lang="en-US" sz="22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64052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628800"/>
            <a:ext cx="10515600" cy="4548163"/>
          </a:xfrm>
        </p:spPr>
        <p:txBody>
          <a:bodyPr>
            <a:normAutofit fontScale="92500" lnSpcReduction="20000"/>
          </a:bodyPr>
          <a:lstStyle/>
          <a:p>
            <a:pPr marL="342720" lvl="0" indent="-342720">
              <a:lnSpc>
                <a:spcPct val="100000"/>
              </a:lnSpc>
              <a:spcBef>
                <a:spcPts val="697"/>
              </a:spcBef>
              <a:buClr>
                <a:srgbClr val="000000"/>
              </a:buClr>
              <a:buFont typeface="Arial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dirty="0">
                <a:solidFill>
                  <a:srgbClr val="0070C0"/>
                </a:solidFill>
              </a:rPr>
              <a:t>Сердце: </a:t>
            </a:r>
            <a:r>
              <a:rPr lang="ru-RU" dirty="0"/>
              <a:t>Т</a:t>
            </a:r>
            <a:r>
              <a:rPr lang="ru-RU" sz="2700" spc="-1" dirty="0">
                <a:solidFill>
                  <a:srgbClr val="000000"/>
                </a:solidFill>
              </a:rPr>
              <a:t>ахикардия. Пограничные размеры ПЖ. Размеры ЛЖ в пределах нормы. Сократительная функция миокарда умеренно снижена </a:t>
            </a:r>
          </a:p>
          <a:p>
            <a:pPr marL="0" lvl="0" indent="0">
              <a:lnSpc>
                <a:spcPct val="100000"/>
              </a:lnSpc>
              <a:spcBef>
                <a:spcPts val="697"/>
              </a:spcBef>
              <a:buClr>
                <a:srgbClr val="000000"/>
              </a:buClr>
              <a:buNone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2700" spc="-1" dirty="0">
                <a:solidFill>
                  <a:srgbClr val="000000"/>
                </a:solidFill>
              </a:rPr>
              <a:t>    (</a:t>
            </a:r>
            <a:r>
              <a:rPr lang="ru-RU" sz="2700" spc="-1" dirty="0">
                <a:solidFill>
                  <a:srgbClr val="FF0000"/>
                </a:solidFill>
              </a:rPr>
              <a:t>ФУ 23%,ФВ 46%</a:t>
            </a:r>
            <a:r>
              <a:rPr lang="ru-RU" sz="2700" spc="-1" dirty="0">
                <a:solidFill>
                  <a:srgbClr val="000000"/>
                </a:solidFill>
              </a:rPr>
              <a:t>).  Клапанный аппарат не изменен. </a:t>
            </a:r>
            <a:r>
              <a:rPr lang="ru-RU" sz="2700" spc="-1" dirty="0" err="1">
                <a:solidFill>
                  <a:srgbClr val="000000"/>
                </a:solidFill>
              </a:rPr>
              <a:t>Регургитации</a:t>
            </a:r>
            <a:r>
              <a:rPr lang="ru-RU" sz="2700" spc="-1" dirty="0">
                <a:solidFill>
                  <a:srgbClr val="000000"/>
                </a:solidFill>
              </a:rPr>
              <a:t> на ТК 1  </a:t>
            </a:r>
          </a:p>
          <a:p>
            <a:pPr marL="0" lvl="0" indent="0">
              <a:lnSpc>
                <a:spcPct val="100000"/>
              </a:lnSpc>
              <a:spcBef>
                <a:spcPts val="697"/>
              </a:spcBef>
              <a:buClr>
                <a:srgbClr val="000000"/>
              </a:buClr>
              <a:buNone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2700" spc="-1" dirty="0">
                <a:solidFill>
                  <a:srgbClr val="000000"/>
                </a:solidFill>
              </a:rPr>
              <a:t>     МК 1 </a:t>
            </a:r>
            <a:r>
              <a:rPr lang="ru-RU" sz="2700" spc="-1" dirty="0" err="1">
                <a:solidFill>
                  <a:srgbClr val="000000"/>
                </a:solidFill>
              </a:rPr>
              <a:t>ст</a:t>
            </a:r>
            <a:r>
              <a:rPr lang="ru-RU" sz="2700" spc="-1" dirty="0">
                <a:solidFill>
                  <a:srgbClr val="000000"/>
                </a:solidFill>
              </a:rPr>
              <a:t>, ЛА – </a:t>
            </a:r>
            <a:r>
              <a:rPr lang="ru-RU" sz="2700" spc="-1" dirty="0">
                <a:solidFill>
                  <a:srgbClr val="FF0000"/>
                </a:solidFill>
              </a:rPr>
              <a:t>САД 27 </a:t>
            </a:r>
            <a:r>
              <a:rPr lang="ru-RU" sz="2700" spc="-1" dirty="0" err="1">
                <a:solidFill>
                  <a:srgbClr val="FF0000"/>
                </a:solidFill>
              </a:rPr>
              <a:t>мм.рт.ст</a:t>
            </a:r>
            <a:r>
              <a:rPr lang="ru-RU" sz="2700" spc="-1" dirty="0">
                <a:solidFill>
                  <a:srgbClr val="000000"/>
                </a:solidFill>
              </a:rPr>
              <a:t>. Выпота в полости перикарда нет. </a:t>
            </a:r>
          </a:p>
          <a:p>
            <a:pPr marL="0" lvl="0" indent="0">
              <a:lnSpc>
                <a:spcPct val="100000"/>
              </a:lnSpc>
              <a:spcBef>
                <a:spcPts val="697"/>
              </a:spcBef>
              <a:buClr>
                <a:srgbClr val="000000"/>
              </a:buClr>
              <a:buNone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2700" spc="-1" dirty="0">
                <a:solidFill>
                  <a:srgbClr val="000000"/>
                </a:solidFill>
              </a:rPr>
              <a:t>     МАС: ДХЛЖ; </a:t>
            </a:r>
          </a:p>
          <a:p>
            <a:pPr marL="342720" indent="-342720">
              <a:lnSpc>
                <a:spcPct val="100000"/>
              </a:lnSpc>
              <a:spcBef>
                <a:spcPts val="697"/>
              </a:spcBef>
              <a:buClr>
                <a:srgbClr val="000000"/>
              </a:buClr>
              <a:buFont typeface="Arial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2700" spc="-1" dirty="0">
                <a:solidFill>
                  <a:srgbClr val="0070C0"/>
                </a:solidFill>
              </a:rPr>
              <a:t>Плевральные полости: </a:t>
            </a:r>
            <a:r>
              <a:rPr lang="ru-RU" spc="-1" dirty="0">
                <a:solidFill>
                  <a:srgbClr val="000000"/>
                </a:solidFill>
              </a:rPr>
              <a:t>свободная жидкость в обеих плевральных полостях (</a:t>
            </a:r>
            <a:r>
              <a:rPr lang="ru-RU" spc="-1" dirty="0">
                <a:solidFill>
                  <a:srgbClr val="FF0000"/>
                </a:solidFill>
              </a:rPr>
              <a:t>объем справа -  до  40 мл, слева - до 40 мл</a:t>
            </a:r>
            <a:r>
              <a:rPr lang="ru-RU" spc="-1" dirty="0">
                <a:solidFill>
                  <a:srgbClr val="000000"/>
                </a:solidFill>
              </a:rPr>
              <a:t>);</a:t>
            </a:r>
          </a:p>
          <a:p>
            <a:pPr marL="342720" indent="-342720">
              <a:lnSpc>
                <a:spcPct val="100000"/>
              </a:lnSpc>
              <a:spcBef>
                <a:spcPts val="697"/>
              </a:spcBef>
              <a:buClr>
                <a:srgbClr val="000000"/>
              </a:buClr>
              <a:buFont typeface="Arial"/>
              <a:buChar char="•"/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pc="-1" dirty="0">
                <a:solidFill>
                  <a:srgbClr val="0070C0"/>
                </a:solidFill>
              </a:rPr>
              <a:t>ОБП: </a:t>
            </a:r>
            <a:r>
              <a:rPr lang="ru-RU" spc="-1" dirty="0">
                <a:solidFill>
                  <a:srgbClr val="000000"/>
                </a:solidFill>
              </a:rPr>
              <a:t>Гепатомегалия. Диффузные изменения паренхимы печени. Умеренные диффузные изменения паренхимы печени, ПЖЖ, обеих почек. Увеличение линейных размеров обеих почек и ПЖЖ. Свободная жидкость в брюшной полости не выявлена.</a:t>
            </a:r>
            <a:endParaRPr lang="en-US" dirty="0"/>
          </a:p>
          <a:p>
            <a:endParaRPr lang="en-US" dirty="0"/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838200" y="-166109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/>
              <a:t>УЗИ (вес 70 кг, рост 175 см)</a:t>
            </a:r>
            <a:endParaRPr 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40764133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-296731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/>
              <a:t>Неотложная терапия</a:t>
            </a:r>
            <a:endParaRPr lang="en-US" sz="36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700808"/>
            <a:ext cx="10515600" cy="4476155"/>
          </a:xfrm>
        </p:spPr>
        <p:txBody>
          <a:bodyPr>
            <a:noAutofit/>
          </a:bodyPr>
          <a:lstStyle/>
          <a:p>
            <a:pPr marL="514350" indent="-514350">
              <a:buAutoNum type="arabicPeriod"/>
            </a:pPr>
            <a:r>
              <a:rPr lang="ru-RU" sz="2400" dirty="0"/>
              <a:t>Постановка 2 ПВК и продолжение ИТ;</a:t>
            </a:r>
          </a:p>
          <a:p>
            <a:pPr marL="514350" indent="-514350">
              <a:buAutoNum type="arabicPeriod"/>
            </a:pPr>
            <a:r>
              <a:rPr lang="ru-RU" sz="2400" dirty="0"/>
              <a:t>В связи с нарастанием ДН: лицевая маска, кислород до 15 л/мин;</a:t>
            </a:r>
          </a:p>
          <a:p>
            <a:pPr marL="514350" indent="-514350">
              <a:buAutoNum type="arabicPeriod"/>
            </a:pPr>
            <a:r>
              <a:rPr lang="ru-RU" sz="2400" dirty="0"/>
              <a:t>Интубация трахеи, ЦВК, артериальный катетер, мочевой катетер, желудочный зонд;</a:t>
            </a:r>
          </a:p>
          <a:p>
            <a:pPr marL="514350" indent="-514350">
              <a:buAutoNum type="arabicPeriod"/>
            </a:pPr>
            <a:r>
              <a:rPr lang="ru-RU" sz="2400" dirty="0"/>
              <a:t>Вазопрессорная поддержка: адреналин  и норадреналин </a:t>
            </a:r>
          </a:p>
          <a:p>
            <a:pPr marL="0" indent="0">
              <a:buNone/>
            </a:pPr>
            <a:r>
              <a:rPr lang="ru-RU" sz="2400" dirty="0"/>
              <a:t>       до 0,3 мкг/кг/мин;</a:t>
            </a:r>
          </a:p>
          <a:p>
            <a:pPr marL="514350" indent="-514350">
              <a:buAutoNum type="arabicPeriod"/>
            </a:pPr>
            <a:r>
              <a:rPr lang="ru-RU" sz="2400" dirty="0"/>
              <a:t>АБ терапия: Меропенем (14 дней) + Линезолид (7 дней);</a:t>
            </a:r>
          </a:p>
          <a:p>
            <a:pPr marL="514350" indent="-514350">
              <a:buAutoNum type="arabicPeriod"/>
            </a:pPr>
            <a:r>
              <a:rPr lang="ru-RU" sz="2400" dirty="0"/>
              <a:t>ГКС терапия: Метилпреднизолон 2 мг/кг (однократно);</a:t>
            </a:r>
          </a:p>
          <a:p>
            <a:pPr marL="514350" indent="-514350">
              <a:buAutoNum type="arabicPeriod"/>
            </a:pPr>
            <a:r>
              <a:rPr lang="ru-RU" sz="2400" dirty="0" smtClean="0"/>
              <a:t>введения </a:t>
            </a:r>
            <a:r>
              <a:rPr lang="ru-RU" sz="2400" dirty="0"/>
              <a:t>ВВИГ </a:t>
            </a:r>
            <a:r>
              <a:rPr lang="ru-RU" sz="2400" dirty="0" smtClean="0"/>
              <a:t>после стабилизации состояния в дозе 0.4 г/кг.</a:t>
            </a:r>
            <a:r>
              <a:rPr lang="ru-RU" sz="2400" dirty="0"/>
              <a:t/>
            </a:r>
            <a:br>
              <a:rPr lang="ru-RU" sz="2400" dirty="0"/>
            </a:b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9013233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-235772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/>
              <a:t>Осмотр узкими специалистами</a:t>
            </a:r>
            <a:endParaRPr lang="en-US" sz="36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556791"/>
            <a:ext cx="10515600" cy="4620171"/>
          </a:xfrm>
        </p:spPr>
        <p:txBody>
          <a:bodyPr/>
          <a:lstStyle/>
          <a:p>
            <a:pPr marL="0" indent="0">
              <a:buNone/>
            </a:pPr>
            <a:r>
              <a:rPr lang="ru-RU" sz="2400" b="1" dirty="0"/>
              <a:t>Осмотр офтальмологом, заключение: </a:t>
            </a:r>
            <a:r>
              <a:rPr lang="ru-RU" sz="2400" dirty="0"/>
              <a:t>конъюнктивит на фоне </a:t>
            </a:r>
          </a:p>
          <a:p>
            <a:pPr marL="0" indent="0">
              <a:buNone/>
            </a:pPr>
            <a:r>
              <a:rPr lang="en-US" sz="2400" dirty="0"/>
              <a:t>MIS-C, </a:t>
            </a:r>
            <a:r>
              <a:rPr lang="ru-RU" sz="2400" dirty="0"/>
              <a:t>ангиопатия сетчатки </a:t>
            </a:r>
            <a:r>
              <a:rPr lang="en-US" sz="2400" dirty="0"/>
              <a:t>OU</a:t>
            </a:r>
            <a:r>
              <a:rPr lang="ru-RU" sz="2400" dirty="0"/>
              <a:t>;</a:t>
            </a:r>
          </a:p>
          <a:p>
            <a:pPr marL="0" indent="0">
              <a:buNone/>
            </a:pPr>
            <a:r>
              <a:rPr lang="ru-RU" sz="2400" b="1" dirty="0"/>
              <a:t>Осмотр ЛОР врачом, заключение: </a:t>
            </a:r>
            <a:r>
              <a:rPr lang="ru-RU" sz="2400" dirty="0"/>
              <a:t>ОРИ, фарингит;</a:t>
            </a:r>
          </a:p>
          <a:p>
            <a:pPr marL="0" indent="0">
              <a:buNone/>
            </a:pPr>
            <a:r>
              <a:rPr lang="ru-RU" sz="2400" b="1" dirty="0"/>
              <a:t>Осмотр ЧЛХ, заключение: </a:t>
            </a:r>
            <a:r>
              <a:rPr lang="ru-RU" sz="2400" dirty="0"/>
              <a:t>нельзя исключить наличие гнойного очага в мягких тканях шеи;</a:t>
            </a:r>
          </a:p>
          <a:p>
            <a:pPr marL="0" indent="0">
              <a:buNone/>
            </a:pPr>
            <a:r>
              <a:rPr lang="ru-RU" sz="2400" b="1" dirty="0"/>
              <a:t>Осмотр неврологом, заключение: </a:t>
            </a:r>
            <a:r>
              <a:rPr lang="ru-RU" sz="2400" dirty="0"/>
              <a:t>патологии нервной системы на момент осмотра нет;</a:t>
            </a:r>
          </a:p>
          <a:p>
            <a:pPr marL="0" indent="0">
              <a:buNone/>
            </a:pPr>
            <a:r>
              <a:rPr lang="ru-RU" sz="2400" dirty="0"/>
              <a:t>После экстубации у ребенка сохранялись жалобы на боли в эпигастрии, тошноту и рвоту после приема пищи.</a:t>
            </a:r>
            <a:r>
              <a:rPr lang="ru-RU" sz="2400" b="1" dirty="0"/>
              <a:t> Неоднократно был осмотрен детским хирургом, заключение: </a:t>
            </a:r>
            <a:r>
              <a:rPr lang="ru-RU" sz="2400" dirty="0"/>
              <a:t> </a:t>
            </a:r>
            <a:r>
              <a:rPr lang="ru-RU" sz="2400" dirty="0">
                <a:solidFill>
                  <a:srgbClr val="FF0000"/>
                </a:solidFill>
              </a:rPr>
              <a:t>реактивный панкреатит;</a:t>
            </a:r>
          </a:p>
          <a:p>
            <a:pPr marL="0" indent="0">
              <a:buNone/>
            </a:pPr>
            <a:endParaRPr lang="ru-RU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749672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-314142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/>
              <a:t>Поиск очага инфекции</a:t>
            </a:r>
            <a:endParaRPr lang="en-US" sz="36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556791"/>
            <a:ext cx="10515600" cy="4190869"/>
          </a:xfrm>
        </p:spPr>
        <p:txBody>
          <a:bodyPr>
            <a:normAutofit lnSpcReduction="10000"/>
          </a:bodyPr>
          <a:lstStyle/>
          <a:p>
            <a:pPr marL="514350" indent="-514350">
              <a:buAutoNum type="arabicPeriod"/>
            </a:pPr>
            <a:r>
              <a:rPr lang="ru-RU" sz="2400" dirty="0"/>
              <a:t>Рентгенография и КТ легких, МРТ головного мозга и шейного отдела спинного мозга, ЭКГ, УЗИ ОБП, сердца;</a:t>
            </a:r>
          </a:p>
          <a:p>
            <a:pPr marL="514350" indent="-514350">
              <a:buAutoNum type="arabicPeriod"/>
            </a:pPr>
            <a:r>
              <a:rPr lang="ru-RU" sz="2400" dirty="0"/>
              <a:t>Посевы на флору и чувствительность в АБ препаратам, (в </a:t>
            </a:r>
            <a:r>
              <a:rPr lang="ru-RU" sz="2400" dirty="0" err="1"/>
              <a:t>т.ч</a:t>
            </a:r>
            <a:r>
              <a:rPr lang="ru-RU" sz="2400" dirty="0"/>
              <a:t>. </a:t>
            </a:r>
            <a:r>
              <a:rPr lang="be-BY" sz="2400" dirty="0"/>
              <a:t>ПЦР </a:t>
            </a:r>
            <a:r>
              <a:rPr lang="ru-RU" sz="2400" dirty="0"/>
              <a:t>крови на </a:t>
            </a:r>
            <a:r>
              <a:rPr lang="en-US" sz="2400" dirty="0"/>
              <a:t>Str. </a:t>
            </a:r>
            <a:r>
              <a:rPr lang="en-US" sz="2400" dirty="0" err="1"/>
              <a:t>pneumoniae</a:t>
            </a:r>
            <a:r>
              <a:rPr lang="en-US" sz="2400" dirty="0"/>
              <a:t>, H. </a:t>
            </a:r>
            <a:r>
              <a:rPr lang="en-US" sz="2400" dirty="0" err="1"/>
              <a:t>influenzae</a:t>
            </a:r>
            <a:r>
              <a:rPr lang="en-US" sz="2400" dirty="0"/>
              <a:t>, N. </a:t>
            </a:r>
            <a:r>
              <a:rPr lang="en-US" sz="2400" dirty="0" err="1"/>
              <a:t>meninditidis</a:t>
            </a:r>
            <a:r>
              <a:rPr lang="ru-RU" sz="2400" dirty="0"/>
              <a:t>);</a:t>
            </a:r>
          </a:p>
          <a:p>
            <a:pPr marL="514350" indent="-514350">
              <a:buAutoNum type="arabicPeriod"/>
            </a:pPr>
            <a:r>
              <a:rPr lang="ru-RU" sz="2400" dirty="0"/>
              <a:t>Респираторные вирусы;</a:t>
            </a:r>
          </a:p>
          <a:p>
            <a:pPr marL="514350" indent="-514350">
              <a:buAutoNum type="arabicPeriod"/>
            </a:pPr>
            <a:r>
              <a:rPr lang="ru-RU" sz="2400" dirty="0"/>
              <a:t>Люмбальная пункция: микроскопия, ИФА+ПЦР инфекционных агентов, посев на стерильность;</a:t>
            </a:r>
          </a:p>
          <a:p>
            <a:pPr marL="514350" indent="-514350">
              <a:buAutoNum type="arabicPeriod"/>
            </a:pPr>
            <a:r>
              <a:rPr lang="ru-RU" sz="2400" dirty="0"/>
              <a:t>Кал на ротавирус и ПКФ;</a:t>
            </a:r>
          </a:p>
          <a:p>
            <a:pPr marL="0" indent="0" algn="ctr">
              <a:buNone/>
            </a:pPr>
            <a:r>
              <a:rPr lang="ru-RU" sz="2400" dirty="0">
                <a:solidFill>
                  <a:srgbClr val="FF0000"/>
                </a:solidFill>
              </a:rPr>
              <a:t>Результаты обследований были отрицательные</a:t>
            </a:r>
          </a:p>
          <a:p>
            <a:pPr marL="514350" indent="-514350">
              <a:buAutoNum type="arabicPeriod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882661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-348976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/>
              <a:t>Терапия</a:t>
            </a:r>
            <a:endParaRPr lang="en-US" sz="36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556792"/>
            <a:ext cx="10515600" cy="4981303"/>
          </a:xfrm>
        </p:spPr>
        <p:txBody>
          <a:bodyPr>
            <a:noAutofit/>
          </a:bodyPr>
          <a:lstStyle/>
          <a:p>
            <a:pPr marL="514350" indent="-514350">
              <a:buAutoNum type="arabicPeriod"/>
            </a:pPr>
            <a:r>
              <a:rPr lang="ru-RU" sz="2000" dirty="0"/>
              <a:t>ИТ глюкозо-солевыми растворами;</a:t>
            </a:r>
          </a:p>
          <a:p>
            <a:pPr marL="514350" indent="-514350">
              <a:buAutoNum type="arabicPeriod"/>
            </a:pPr>
            <a:r>
              <a:rPr lang="ru-RU" sz="2000" dirty="0"/>
              <a:t>АБ терапия продолжена, с 6 дня к терапии добавлен флуконазол (курс 5 дней);</a:t>
            </a:r>
          </a:p>
          <a:p>
            <a:pPr marL="514350" indent="-514350">
              <a:buAutoNum type="arabicPeriod"/>
            </a:pPr>
            <a:r>
              <a:rPr lang="ru-RU" sz="2000" dirty="0"/>
              <a:t>Вазопрессорная поддержка: норадреналин - 4 дня;</a:t>
            </a:r>
          </a:p>
          <a:p>
            <a:pPr marL="514350" indent="-514350">
              <a:buAutoNum type="arabicPeriod"/>
            </a:pPr>
            <a:r>
              <a:rPr lang="ru-RU" sz="2000" dirty="0"/>
              <a:t>Седация, анальгезия, миоплегия: дормикум, фентанил, эсмерон, пропофол (ИВЛ – 5 дней);</a:t>
            </a:r>
          </a:p>
          <a:p>
            <a:pPr marL="514350" indent="-514350">
              <a:buAutoNum type="arabicPeriod"/>
            </a:pPr>
            <a:r>
              <a:rPr lang="ru-RU" sz="2000" dirty="0"/>
              <a:t>ВВИГ 0,4 гр/кг/день (2-6 сутки); курсовая доза 2 гр/кг;</a:t>
            </a:r>
          </a:p>
          <a:p>
            <a:pPr marL="514350" indent="-514350">
              <a:buAutoNum type="arabicPeriod"/>
            </a:pPr>
            <a:r>
              <a:rPr lang="ru-RU" sz="2000" dirty="0"/>
              <a:t>Антикоагулянтная терапия: Фрагмин 5000 МЕ 1 раз в день, далее Аспикард 75 мг 1 раз в день;</a:t>
            </a:r>
          </a:p>
          <a:p>
            <a:pPr marL="514350" indent="-514350">
              <a:buAutoNum type="arabicPeriod"/>
            </a:pPr>
            <a:r>
              <a:rPr lang="ru-RU" sz="2000" dirty="0"/>
              <a:t>С целью профилактики осложнений реактивного панкреотида Октреотид (7-11 сутки);</a:t>
            </a:r>
          </a:p>
          <a:p>
            <a:pPr marL="514350" indent="-514350">
              <a:buAutoNum type="arabicPeriod"/>
            </a:pPr>
            <a:r>
              <a:rPr lang="ru-RU" sz="2000" dirty="0"/>
              <a:t>Коррекция дискинезии желчевыводящих путей: Дюспаталин </a:t>
            </a:r>
          </a:p>
          <a:p>
            <a:pPr marL="0" indent="0">
              <a:buNone/>
            </a:pPr>
            <a:r>
              <a:rPr lang="ru-RU" sz="2000" dirty="0"/>
              <a:t>       (8-22 сутки).</a:t>
            </a:r>
          </a:p>
        </p:txBody>
      </p:sp>
    </p:spTree>
    <p:extLst>
      <p:ext uri="{BB962C8B-B14F-4D97-AF65-F5344CB8AC3E}">
        <p14:creationId xmlns:p14="http://schemas.microsoft.com/office/powerpoint/2010/main" val="8192888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Диаграмма 4">
            <a:extLst>
              <a:ext uri="{FF2B5EF4-FFF2-40B4-BE49-F238E27FC236}">
                <a16:creationId xmlns:a16="http://schemas.microsoft.com/office/drawing/2014/main" xmlns="" id="{00000000-0008-0000-0400-000002000000}"/>
              </a:ext>
            </a:extLst>
          </p:cNvPr>
          <p:cNvGraphicFramePr>
            <a:graphicFrameLocks/>
          </p:cNvGraphicFramePr>
          <p:nvPr>
            <p:extLst/>
          </p:nvPr>
        </p:nvGraphicFramePr>
        <p:xfrm>
          <a:off x="188081" y="61177"/>
          <a:ext cx="4572000" cy="27584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6" name="Диаграмма 5">
            <a:extLst>
              <a:ext uri="{FF2B5EF4-FFF2-40B4-BE49-F238E27FC236}">
                <a16:creationId xmlns:a16="http://schemas.microsoft.com/office/drawing/2014/main" xmlns="" id="{00000000-0008-0000-0400-000004000000}"/>
              </a:ext>
            </a:extLst>
          </p:cNvPr>
          <p:cNvGraphicFramePr>
            <a:graphicFrameLocks/>
          </p:cNvGraphicFramePr>
          <p:nvPr>
            <p:extLst/>
          </p:nvPr>
        </p:nvGraphicFramePr>
        <p:xfrm>
          <a:off x="143691" y="2856392"/>
          <a:ext cx="457200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9" name="Таблица 9">
            <a:extLst>
              <a:ext uri="{FF2B5EF4-FFF2-40B4-BE49-F238E27FC236}">
                <a16:creationId xmlns:a16="http://schemas.microsoft.com/office/drawing/2014/main" xmlns="" id="{7A42C2C2-CEEC-41FD-8C49-FA4C19590930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4812023" y="934423"/>
          <a:ext cx="7236285" cy="14364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33755">
                  <a:extLst>
                    <a:ext uri="{9D8B030D-6E8A-4147-A177-3AD203B41FA5}">
                      <a16:colId xmlns:a16="http://schemas.microsoft.com/office/drawing/2014/main" xmlns="" val="2019123912"/>
                    </a:ext>
                  </a:extLst>
                </a:gridCol>
                <a:gridCol w="1033755">
                  <a:extLst>
                    <a:ext uri="{9D8B030D-6E8A-4147-A177-3AD203B41FA5}">
                      <a16:colId xmlns:a16="http://schemas.microsoft.com/office/drawing/2014/main" xmlns="" val="141888023"/>
                    </a:ext>
                  </a:extLst>
                </a:gridCol>
                <a:gridCol w="1033755">
                  <a:extLst>
                    <a:ext uri="{9D8B030D-6E8A-4147-A177-3AD203B41FA5}">
                      <a16:colId xmlns:a16="http://schemas.microsoft.com/office/drawing/2014/main" xmlns="" val="3409837070"/>
                    </a:ext>
                  </a:extLst>
                </a:gridCol>
                <a:gridCol w="1033755">
                  <a:extLst>
                    <a:ext uri="{9D8B030D-6E8A-4147-A177-3AD203B41FA5}">
                      <a16:colId xmlns:a16="http://schemas.microsoft.com/office/drawing/2014/main" xmlns="" val="72925805"/>
                    </a:ext>
                  </a:extLst>
                </a:gridCol>
                <a:gridCol w="1033755">
                  <a:extLst>
                    <a:ext uri="{9D8B030D-6E8A-4147-A177-3AD203B41FA5}">
                      <a16:colId xmlns:a16="http://schemas.microsoft.com/office/drawing/2014/main" xmlns="" val="3732447140"/>
                    </a:ext>
                  </a:extLst>
                </a:gridCol>
                <a:gridCol w="1033755">
                  <a:extLst>
                    <a:ext uri="{9D8B030D-6E8A-4147-A177-3AD203B41FA5}">
                      <a16:colId xmlns:a16="http://schemas.microsoft.com/office/drawing/2014/main" xmlns="" val="2850922922"/>
                    </a:ext>
                  </a:extLst>
                </a:gridCol>
                <a:gridCol w="1033755">
                  <a:extLst>
                    <a:ext uri="{9D8B030D-6E8A-4147-A177-3AD203B41FA5}">
                      <a16:colId xmlns:a16="http://schemas.microsoft.com/office/drawing/2014/main" xmlns="" val="2636066114"/>
                    </a:ext>
                  </a:extLst>
                </a:gridCol>
              </a:tblGrid>
              <a:tr h="306754"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/>
                        <a:t>Дни</a:t>
                      </a:r>
                      <a:endParaRPr lang="x-none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/>
                        <a:t>1</a:t>
                      </a:r>
                      <a:endParaRPr lang="x-none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/>
                        <a:t>2</a:t>
                      </a:r>
                      <a:endParaRPr lang="x-none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/>
                        <a:t>3</a:t>
                      </a:r>
                      <a:endParaRPr lang="x-none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/>
                        <a:t>4</a:t>
                      </a:r>
                      <a:endParaRPr lang="x-none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/>
                        <a:t>5</a:t>
                      </a:r>
                      <a:endParaRPr lang="x-none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/>
                        <a:t>6</a:t>
                      </a:r>
                      <a:endParaRPr lang="x-none" sz="1400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665627559"/>
                  </a:ext>
                </a:extLst>
              </a:tr>
              <a:tr h="306754"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/>
                        <a:t>&lt;T&gt;</a:t>
                      </a:r>
                      <a:endParaRPr lang="x-none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/>
                        <a:t>37.6</a:t>
                      </a:r>
                      <a:endParaRPr lang="x-none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/>
                        <a:t>37.7</a:t>
                      </a:r>
                      <a:endParaRPr lang="x-none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/>
                        <a:t>37.4</a:t>
                      </a:r>
                      <a:endParaRPr lang="x-none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/>
                        <a:t>37.5</a:t>
                      </a:r>
                      <a:endParaRPr lang="x-none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/>
                        <a:t>36.5</a:t>
                      </a:r>
                      <a:endParaRPr lang="x-none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/>
                        <a:t>36.</a:t>
                      </a:r>
                      <a:r>
                        <a:rPr lang="ru-RU" sz="1400" b="1" dirty="0"/>
                        <a:t>5</a:t>
                      </a:r>
                      <a:endParaRPr lang="x-none" sz="1400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4203025389"/>
                  </a:ext>
                </a:extLst>
              </a:tr>
              <a:tr h="259892"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/>
                        <a:t>T, max</a:t>
                      </a:r>
                      <a:endParaRPr lang="x-none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/>
                        <a:t>38.3</a:t>
                      </a:r>
                      <a:endParaRPr lang="x-none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/>
                        <a:t>38.3</a:t>
                      </a:r>
                      <a:endParaRPr lang="x-none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/>
                        <a:t>38</a:t>
                      </a:r>
                      <a:endParaRPr lang="x-none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/>
                        <a:t>37.8</a:t>
                      </a:r>
                      <a:endParaRPr lang="x-none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/>
                        <a:t>36.</a:t>
                      </a:r>
                      <a:r>
                        <a:rPr lang="ru-RU" sz="1400" b="1" dirty="0"/>
                        <a:t>7</a:t>
                      </a:r>
                      <a:endParaRPr lang="x-none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/>
                        <a:t>36.6</a:t>
                      </a:r>
                      <a:endParaRPr lang="x-none" sz="1400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84617301"/>
                  </a:ext>
                </a:extLst>
              </a:tr>
              <a:tr h="30675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/>
                        <a:t>T, max</a:t>
                      </a:r>
                      <a:endParaRPr lang="x-none" sz="1400" b="1" dirty="0"/>
                    </a:p>
                    <a:p>
                      <a:pPr algn="ctr"/>
                      <a:r>
                        <a:rPr lang="ru-RU" sz="1400" b="1" dirty="0"/>
                        <a:t>кол-во раз</a:t>
                      </a:r>
                      <a:endParaRPr lang="x-none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/>
                        <a:t>3</a:t>
                      </a:r>
                      <a:endParaRPr lang="x-none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/>
                        <a:t>2</a:t>
                      </a:r>
                      <a:endParaRPr lang="x-none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/>
                        <a:t>1</a:t>
                      </a:r>
                      <a:endParaRPr lang="x-none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/>
                        <a:t>2</a:t>
                      </a:r>
                      <a:endParaRPr lang="x-none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/>
                        <a:t>0</a:t>
                      </a:r>
                      <a:endParaRPr lang="x-none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/>
                        <a:t>0</a:t>
                      </a:r>
                      <a:endParaRPr lang="x-none" sz="1400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603151587"/>
                  </a:ext>
                </a:extLst>
              </a:tr>
            </a:tbl>
          </a:graphicData>
        </a:graphic>
      </p:graphicFrame>
      <p:cxnSp>
        <p:nvCxnSpPr>
          <p:cNvPr id="11" name="Прямая со стрелкой 10">
            <a:extLst>
              <a:ext uri="{FF2B5EF4-FFF2-40B4-BE49-F238E27FC236}">
                <a16:creationId xmlns:a16="http://schemas.microsoft.com/office/drawing/2014/main" xmlns="" id="{0D85C90F-8B37-4C35-A935-4A2552B3C406}"/>
              </a:ext>
            </a:extLst>
          </p:cNvPr>
          <p:cNvCxnSpPr>
            <a:cxnSpLocks/>
          </p:cNvCxnSpPr>
          <p:nvPr/>
        </p:nvCxnSpPr>
        <p:spPr>
          <a:xfrm>
            <a:off x="745724" y="5723881"/>
            <a:ext cx="3284738" cy="0"/>
          </a:xfrm>
          <a:prstGeom prst="straightConnector1">
            <a:avLst/>
          </a:prstGeom>
          <a:ln w="50800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>
            <a:extLst>
              <a:ext uri="{FF2B5EF4-FFF2-40B4-BE49-F238E27FC236}">
                <a16:creationId xmlns:a16="http://schemas.microsoft.com/office/drawing/2014/main" xmlns="" id="{0E9955A1-0F15-460F-A954-A266A8039597}"/>
              </a:ext>
            </a:extLst>
          </p:cNvPr>
          <p:cNvCxnSpPr>
            <a:cxnSpLocks/>
          </p:cNvCxnSpPr>
          <p:nvPr/>
        </p:nvCxnSpPr>
        <p:spPr>
          <a:xfrm>
            <a:off x="745724" y="6080467"/>
            <a:ext cx="2095130" cy="0"/>
          </a:xfrm>
          <a:prstGeom prst="straightConnector1">
            <a:avLst/>
          </a:prstGeom>
          <a:ln w="50800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FABC7506-CDB2-4374-897D-AAA49C7EA98B}"/>
              </a:ext>
            </a:extLst>
          </p:cNvPr>
          <p:cNvSpPr txBox="1"/>
          <p:nvPr/>
        </p:nvSpPr>
        <p:spPr>
          <a:xfrm>
            <a:off x="1677879" y="5466705"/>
            <a:ext cx="146481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/>
              <a:t>Меропенем (1-14)</a:t>
            </a:r>
            <a:endParaRPr lang="x-none" sz="1200" b="1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xmlns="" id="{F7A292B0-EC19-4334-ADA0-38197DA1910B}"/>
              </a:ext>
            </a:extLst>
          </p:cNvPr>
          <p:cNvSpPr txBox="1"/>
          <p:nvPr/>
        </p:nvSpPr>
        <p:spPr>
          <a:xfrm>
            <a:off x="1269506" y="5803468"/>
            <a:ext cx="146481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/>
              <a:t>Линезолид (1-7)</a:t>
            </a:r>
            <a:endParaRPr lang="x-none" sz="1200" b="1" dirty="0"/>
          </a:p>
        </p:txBody>
      </p:sp>
      <p:cxnSp>
        <p:nvCxnSpPr>
          <p:cNvPr id="16" name="Прямая со стрелкой 15">
            <a:extLst>
              <a:ext uri="{FF2B5EF4-FFF2-40B4-BE49-F238E27FC236}">
                <a16:creationId xmlns:a16="http://schemas.microsoft.com/office/drawing/2014/main" xmlns="" id="{F7CCEC4D-CFBA-48DD-B97A-3422EBAF4175}"/>
              </a:ext>
            </a:extLst>
          </p:cNvPr>
          <p:cNvCxnSpPr>
            <a:cxnSpLocks/>
          </p:cNvCxnSpPr>
          <p:nvPr/>
        </p:nvCxnSpPr>
        <p:spPr>
          <a:xfrm>
            <a:off x="1235474" y="6393718"/>
            <a:ext cx="1498848" cy="0"/>
          </a:xfrm>
          <a:prstGeom prst="straightConnector1">
            <a:avLst/>
          </a:prstGeom>
          <a:ln w="50800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>
            <a:extLst>
              <a:ext uri="{FF2B5EF4-FFF2-40B4-BE49-F238E27FC236}">
                <a16:creationId xmlns:a16="http://schemas.microsoft.com/office/drawing/2014/main" xmlns="" id="{8DDA6421-3672-45C6-B2A0-D8361352B66F}"/>
              </a:ext>
            </a:extLst>
          </p:cNvPr>
          <p:cNvSpPr txBox="1"/>
          <p:nvPr/>
        </p:nvSpPr>
        <p:spPr>
          <a:xfrm>
            <a:off x="1615735" y="6103557"/>
            <a:ext cx="146481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/>
              <a:t>Октагам (2-6)</a:t>
            </a:r>
            <a:endParaRPr lang="x-none" sz="1200" b="1" dirty="0"/>
          </a:p>
        </p:txBody>
      </p:sp>
      <p:cxnSp>
        <p:nvCxnSpPr>
          <p:cNvPr id="23" name="Прямая соединительная линия 22">
            <a:extLst>
              <a:ext uri="{FF2B5EF4-FFF2-40B4-BE49-F238E27FC236}">
                <a16:creationId xmlns:a16="http://schemas.microsoft.com/office/drawing/2014/main" xmlns="" id="{5E4E8E7C-3C40-4E64-9800-7CD0EE1391B5}"/>
              </a:ext>
            </a:extLst>
          </p:cNvPr>
          <p:cNvCxnSpPr/>
          <p:nvPr/>
        </p:nvCxnSpPr>
        <p:spPr>
          <a:xfrm flipV="1">
            <a:off x="745724" y="523783"/>
            <a:ext cx="0" cy="555668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>
            <a:extLst>
              <a:ext uri="{FF2B5EF4-FFF2-40B4-BE49-F238E27FC236}">
                <a16:creationId xmlns:a16="http://schemas.microsoft.com/office/drawing/2014/main" xmlns="" id="{55F3A289-FF96-47A6-AC31-3B6267172E8D}"/>
              </a:ext>
            </a:extLst>
          </p:cNvPr>
          <p:cNvCxnSpPr>
            <a:cxnSpLocks/>
          </p:cNvCxnSpPr>
          <p:nvPr/>
        </p:nvCxnSpPr>
        <p:spPr>
          <a:xfrm flipV="1">
            <a:off x="1244355" y="523783"/>
            <a:ext cx="25151" cy="586888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единительная линия 26">
            <a:extLst>
              <a:ext uri="{FF2B5EF4-FFF2-40B4-BE49-F238E27FC236}">
                <a16:creationId xmlns:a16="http://schemas.microsoft.com/office/drawing/2014/main" xmlns="" id="{CBF05AF7-7FAC-4337-A13D-EC5AE1E1FA28}"/>
              </a:ext>
            </a:extLst>
          </p:cNvPr>
          <p:cNvCxnSpPr>
            <a:cxnSpLocks/>
          </p:cNvCxnSpPr>
          <p:nvPr/>
        </p:nvCxnSpPr>
        <p:spPr>
          <a:xfrm flipV="1">
            <a:off x="2725444" y="523783"/>
            <a:ext cx="0" cy="586888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единительная линия 29">
            <a:extLst>
              <a:ext uri="{FF2B5EF4-FFF2-40B4-BE49-F238E27FC236}">
                <a16:creationId xmlns:a16="http://schemas.microsoft.com/office/drawing/2014/main" xmlns="" id="{C6745EDB-BF51-46DF-B2FB-AC5FB6AA8C3C}"/>
              </a:ext>
            </a:extLst>
          </p:cNvPr>
          <p:cNvCxnSpPr>
            <a:cxnSpLocks/>
          </p:cNvCxnSpPr>
          <p:nvPr/>
        </p:nvCxnSpPr>
        <p:spPr>
          <a:xfrm flipV="1">
            <a:off x="4030462" y="523783"/>
            <a:ext cx="0" cy="519595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2" name="Диаграмма 31">
            <a:extLst>
              <a:ext uri="{FF2B5EF4-FFF2-40B4-BE49-F238E27FC236}">
                <a16:creationId xmlns:a16="http://schemas.microsoft.com/office/drawing/2014/main" xmlns="" id="{E0346B4F-19B9-4653-B0AC-AB9AA30BAA38}"/>
              </a:ext>
            </a:extLst>
          </p:cNvPr>
          <p:cNvGraphicFramePr>
            <a:graphicFrameLocks/>
          </p:cNvGraphicFramePr>
          <p:nvPr>
            <p:extLst/>
          </p:nvPr>
        </p:nvGraphicFramePr>
        <p:xfrm>
          <a:off x="4785062" y="2628744"/>
          <a:ext cx="3454961" cy="28754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33" name="TextBox 32">
            <a:extLst>
              <a:ext uri="{FF2B5EF4-FFF2-40B4-BE49-F238E27FC236}">
                <a16:creationId xmlns:a16="http://schemas.microsoft.com/office/drawing/2014/main" xmlns="" id="{88EE2C73-E833-4D05-BC5B-D2DDE6BFEDC8}"/>
              </a:ext>
            </a:extLst>
          </p:cNvPr>
          <p:cNvSpPr txBox="1"/>
          <p:nvPr/>
        </p:nvSpPr>
        <p:spPr>
          <a:xfrm>
            <a:off x="4812023" y="168676"/>
            <a:ext cx="723628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>
                <a:solidFill>
                  <a:schemeClr val="bg1"/>
                </a:solidFill>
              </a:rPr>
              <a:t>Динамика маркеров ССВО</a:t>
            </a:r>
            <a:endParaRPr lang="x-none" sz="3600" b="1" dirty="0">
              <a:solidFill>
                <a:schemeClr val="bg1"/>
              </a:solidFill>
            </a:endParaRPr>
          </a:p>
        </p:txBody>
      </p:sp>
      <p:cxnSp>
        <p:nvCxnSpPr>
          <p:cNvPr id="17" name="Прямая со стрелкой 16">
            <a:extLst>
              <a:ext uri="{FF2B5EF4-FFF2-40B4-BE49-F238E27FC236}">
                <a16:creationId xmlns:a16="http://schemas.microsoft.com/office/drawing/2014/main" xmlns="" id="{D03D0234-A54F-4C88-BD86-2F1E66E2906C}"/>
              </a:ext>
            </a:extLst>
          </p:cNvPr>
          <p:cNvCxnSpPr>
            <a:cxnSpLocks/>
          </p:cNvCxnSpPr>
          <p:nvPr/>
        </p:nvCxnSpPr>
        <p:spPr>
          <a:xfrm>
            <a:off x="5631411" y="6380556"/>
            <a:ext cx="1192585" cy="0"/>
          </a:xfrm>
          <a:prstGeom prst="straightConnector1">
            <a:avLst/>
          </a:prstGeom>
          <a:ln w="50800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>
            <a:extLst>
              <a:ext uri="{FF2B5EF4-FFF2-40B4-BE49-F238E27FC236}">
                <a16:creationId xmlns:a16="http://schemas.microsoft.com/office/drawing/2014/main" xmlns="" id="{6B15797C-A816-4AF2-9A30-39A76DA72A8C}"/>
              </a:ext>
            </a:extLst>
          </p:cNvPr>
          <p:cNvCxnSpPr>
            <a:cxnSpLocks/>
          </p:cNvCxnSpPr>
          <p:nvPr/>
        </p:nvCxnSpPr>
        <p:spPr>
          <a:xfrm>
            <a:off x="5292585" y="6080467"/>
            <a:ext cx="1655664" cy="0"/>
          </a:xfrm>
          <a:prstGeom prst="straightConnector1">
            <a:avLst/>
          </a:prstGeom>
          <a:ln w="50800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 стрелкой 19">
            <a:extLst>
              <a:ext uri="{FF2B5EF4-FFF2-40B4-BE49-F238E27FC236}">
                <a16:creationId xmlns:a16="http://schemas.microsoft.com/office/drawing/2014/main" xmlns="" id="{D1195DEB-7AC0-4D60-AD1D-E6BA82A33C7A}"/>
              </a:ext>
            </a:extLst>
          </p:cNvPr>
          <p:cNvCxnSpPr>
            <a:cxnSpLocks/>
          </p:cNvCxnSpPr>
          <p:nvPr/>
        </p:nvCxnSpPr>
        <p:spPr>
          <a:xfrm>
            <a:off x="5283709" y="5723881"/>
            <a:ext cx="2635040" cy="19821"/>
          </a:xfrm>
          <a:prstGeom prst="straightConnector1">
            <a:avLst/>
          </a:prstGeom>
          <a:ln w="50800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xmlns="" id="{7264669B-435F-408D-A460-ECD2941E4E5B}"/>
              </a:ext>
            </a:extLst>
          </p:cNvPr>
          <p:cNvSpPr txBox="1"/>
          <p:nvPr/>
        </p:nvSpPr>
        <p:spPr>
          <a:xfrm>
            <a:off x="5697303" y="6097341"/>
            <a:ext cx="146481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/>
              <a:t>Октагам (2-6)</a:t>
            </a:r>
            <a:endParaRPr lang="x-none" sz="1200" b="1" dirty="0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xmlns="" id="{506FFE98-0AC1-403A-B886-26246CB5CF38}"/>
              </a:ext>
            </a:extLst>
          </p:cNvPr>
          <p:cNvSpPr txBox="1"/>
          <p:nvPr/>
        </p:nvSpPr>
        <p:spPr>
          <a:xfrm>
            <a:off x="5456823" y="5786531"/>
            <a:ext cx="146481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/>
              <a:t>Линезолид (1-7)</a:t>
            </a:r>
            <a:endParaRPr lang="x-none" sz="1200" b="1" dirty="0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xmlns="" id="{6EAA502E-F6A8-4ADA-9EA2-1B514F61A8C0}"/>
              </a:ext>
            </a:extLst>
          </p:cNvPr>
          <p:cNvSpPr txBox="1"/>
          <p:nvPr/>
        </p:nvSpPr>
        <p:spPr>
          <a:xfrm>
            <a:off x="5483433" y="5442740"/>
            <a:ext cx="146481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/>
              <a:t>Меропенем (1-14)</a:t>
            </a:r>
            <a:endParaRPr lang="x-none" sz="1200" b="1" dirty="0"/>
          </a:p>
        </p:txBody>
      </p:sp>
      <p:cxnSp>
        <p:nvCxnSpPr>
          <p:cNvPr id="26" name="Прямая соединительная линия 25">
            <a:extLst>
              <a:ext uri="{FF2B5EF4-FFF2-40B4-BE49-F238E27FC236}">
                <a16:creationId xmlns:a16="http://schemas.microsoft.com/office/drawing/2014/main" xmlns="" id="{FE4F6799-FCE7-46D9-A31A-774E154444DD}"/>
              </a:ext>
            </a:extLst>
          </p:cNvPr>
          <p:cNvCxnSpPr>
            <a:cxnSpLocks/>
          </p:cNvCxnSpPr>
          <p:nvPr/>
        </p:nvCxnSpPr>
        <p:spPr>
          <a:xfrm flipV="1">
            <a:off x="5285187" y="2734322"/>
            <a:ext cx="0" cy="336923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единительная линия 27">
            <a:extLst>
              <a:ext uri="{FF2B5EF4-FFF2-40B4-BE49-F238E27FC236}">
                <a16:creationId xmlns:a16="http://schemas.microsoft.com/office/drawing/2014/main" xmlns="" id="{087C5852-35A2-4283-9321-B7EE765A18D3}"/>
              </a:ext>
            </a:extLst>
          </p:cNvPr>
          <p:cNvCxnSpPr>
            <a:cxnSpLocks/>
          </p:cNvCxnSpPr>
          <p:nvPr/>
        </p:nvCxnSpPr>
        <p:spPr>
          <a:xfrm flipV="1">
            <a:off x="5640291" y="2734322"/>
            <a:ext cx="0" cy="365834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единительная линия 28">
            <a:extLst>
              <a:ext uri="{FF2B5EF4-FFF2-40B4-BE49-F238E27FC236}">
                <a16:creationId xmlns:a16="http://schemas.microsoft.com/office/drawing/2014/main" xmlns="" id="{9D970A57-7BAC-47A7-B639-FB554B38BFBD}"/>
              </a:ext>
            </a:extLst>
          </p:cNvPr>
          <p:cNvCxnSpPr>
            <a:cxnSpLocks/>
          </p:cNvCxnSpPr>
          <p:nvPr/>
        </p:nvCxnSpPr>
        <p:spPr>
          <a:xfrm flipV="1">
            <a:off x="6823996" y="2734322"/>
            <a:ext cx="0" cy="387608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единительная линия 30">
            <a:extLst>
              <a:ext uri="{FF2B5EF4-FFF2-40B4-BE49-F238E27FC236}">
                <a16:creationId xmlns:a16="http://schemas.microsoft.com/office/drawing/2014/main" xmlns="" id="{27BCE83A-518B-462C-B3B1-A5DEA5F841B0}"/>
              </a:ext>
            </a:extLst>
          </p:cNvPr>
          <p:cNvCxnSpPr>
            <a:cxnSpLocks/>
          </p:cNvCxnSpPr>
          <p:nvPr/>
        </p:nvCxnSpPr>
        <p:spPr>
          <a:xfrm flipV="1">
            <a:off x="7902622" y="2734323"/>
            <a:ext cx="0" cy="300937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Box 36">
            <a:extLst>
              <a:ext uri="{FF2B5EF4-FFF2-40B4-BE49-F238E27FC236}">
                <a16:creationId xmlns:a16="http://schemas.microsoft.com/office/drawing/2014/main" xmlns="" id="{AC857AAA-D1E0-4145-96D0-38F0A5268518}"/>
              </a:ext>
            </a:extLst>
          </p:cNvPr>
          <p:cNvSpPr txBox="1"/>
          <p:nvPr/>
        </p:nvSpPr>
        <p:spPr>
          <a:xfrm>
            <a:off x="2612979" y="6301008"/>
            <a:ext cx="146481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/>
              <a:t>Флуконазол (6-10)</a:t>
            </a:r>
            <a:endParaRPr lang="x-none" sz="1200" b="1" dirty="0"/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xmlns="" id="{59FC854A-DCEA-4493-8B74-2E9D9906360A}"/>
              </a:ext>
            </a:extLst>
          </p:cNvPr>
          <p:cNvSpPr txBox="1"/>
          <p:nvPr/>
        </p:nvSpPr>
        <p:spPr>
          <a:xfrm>
            <a:off x="6767754" y="6329959"/>
            <a:ext cx="146481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/>
              <a:t>Флуконазол (6-10)</a:t>
            </a:r>
            <a:endParaRPr lang="x-none" sz="1200" b="1" dirty="0"/>
          </a:p>
        </p:txBody>
      </p:sp>
      <p:cxnSp>
        <p:nvCxnSpPr>
          <p:cNvPr id="39" name="Прямая со стрелкой 38">
            <a:extLst>
              <a:ext uri="{FF2B5EF4-FFF2-40B4-BE49-F238E27FC236}">
                <a16:creationId xmlns:a16="http://schemas.microsoft.com/office/drawing/2014/main" xmlns="" id="{24C08779-6E74-4DD1-BD10-8876D59D68CF}"/>
              </a:ext>
            </a:extLst>
          </p:cNvPr>
          <p:cNvCxnSpPr>
            <a:cxnSpLocks/>
          </p:cNvCxnSpPr>
          <p:nvPr/>
        </p:nvCxnSpPr>
        <p:spPr>
          <a:xfrm>
            <a:off x="2725444" y="6598078"/>
            <a:ext cx="719092" cy="8880"/>
          </a:xfrm>
          <a:prstGeom prst="straightConnector1">
            <a:avLst/>
          </a:prstGeom>
          <a:ln w="50800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Прямая со стрелкой 40">
            <a:extLst>
              <a:ext uri="{FF2B5EF4-FFF2-40B4-BE49-F238E27FC236}">
                <a16:creationId xmlns:a16="http://schemas.microsoft.com/office/drawing/2014/main" xmlns="" id="{B6C2CAE7-D3DA-4290-9D27-A70F78FA3A22}"/>
              </a:ext>
            </a:extLst>
          </p:cNvPr>
          <p:cNvCxnSpPr>
            <a:cxnSpLocks/>
          </p:cNvCxnSpPr>
          <p:nvPr/>
        </p:nvCxnSpPr>
        <p:spPr>
          <a:xfrm>
            <a:off x="6816564" y="6610406"/>
            <a:ext cx="605168" cy="0"/>
          </a:xfrm>
          <a:prstGeom prst="straightConnector1">
            <a:avLst/>
          </a:prstGeom>
          <a:ln w="50800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62" name="Диаграмма 61">
            <a:extLst>
              <a:ext uri="{FF2B5EF4-FFF2-40B4-BE49-F238E27FC236}">
                <a16:creationId xmlns:a16="http://schemas.microsoft.com/office/drawing/2014/main" xmlns="" id="{5789193B-CFE3-4252-9E9F-7A8A5B8BAF64}"/>
              </a:ext>
            </a:extLst>
          </p:cNvPr>
          <p:cNvGraphicFramePr>
            <a:graphicFrameLocks/>
          </p:cNvGraphicFramePr>
          <p:nvPr>
            <p:extLst/>
          </p:nvPr>
        </p:nvGraphicFramePr>
        <p:xfrm>
          <a:off x="8309394" y="2767612"/>
          <a:ext cx="3738911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cxnSp>
        <p:nvCxnSpPr>
          <p:cNvPr id="63" name="Прямая соединительная линия 62">
            <a:extLst>
              <a:ext uri="{FF2B5EF4-FFF2-40B4-BE49-F238E27FC236}">
                <a16:creationId xmlns:a16="http://schemas.microsoft.com/office/drawing/2014/main" xmlns="" id="{31F0B37C-09EC-4BC5-B0B1-FFF18CE83D15}"/>
              </a:ext>
            </a:extLst>
          </p:cNvPr>
          <p:cNvCxnSpPr>
            <a:cxnSpLocks/>
          </p:cNvCxnSpPr>
          <p:nvPr/>
        </p:nvCxnSpPr>
        <p:spPr>
          <a:xfrm flipV="1">
            <a:off x="8899879" y="2856392"/>
            <a:ext cx="16126" cy="32071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Прямая со стрелкой 63">
            <a:extLst>
              <a:ext uri="{FF2B5EF4-FFF2-40B4-BE49-F238E27FC236}">
                <a16:creationId xmlns:a16="http://schemas.microsoft.com/office/drawing/2014/main" xmlns="" id="{601E89AD-3530-43B5-A354-F8DD492145C9}"/>
              </a:ext>
            </a:extLst>
          </p:cNvPr>
          <p:cNvCxnSpPr>
            <a:cxnSpLocks/>
          </p:cNvCxnSpPr>
          <p:nvPr/>
        </p:nvCxnSpPr>
        <p:spPr>
          <a:xfrm>
            <a:off x="8916005" y="5734088"/>
            <a:ext cx="2635040" cy="19821"/>
          </a:xfrm>
          <a:prstGeom prst="straightConnector1">
            <a:avLst/>
          </a:prstGeom>
          <a:ln w="50800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TextBox 64">
            <a:extLst>
              <a:ext uri="{FF2B5EF4-FFF2-40B4-BE49-F238E27FC236}">
                <a16:creationId xmlns:a16="http://schemas.microsoft.com/office/drawing/2014/main" xmlns="" id="{2CA90375-1890-4FD6-8D87-EA293A096FC1}"/>
              </a:ext>
            </a:extLst>
          </p:cNvPr>
          <p:cNvSpPr txBox="1"/>
          <p:nvPr/>
        </p:nvSpPr>
        <p:spPr>
          <a:xfrm>
            <a:off x="9070111" y="5504156"/>
            <a:ext cx="146481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/>
              <a:t>Меропенем (1-14)</a:t>
            </a:r>
            <a:endParaRPr lang="x-none" sz="1200" b="1" dirty="0"/>
          </a:p>
        </p:txBody>
      </p:sp>
      <p:cxnSp>
        <p:nvCxnSpPr>
          <p:cNvPr id="66" name="Прямая со стрелкой 65">
            <a:extLst>
              <a:ext uri="{FF2B5EF4-FFF2-40B4-BE49-F238E27FC236}">
                <a16:creationId xmlns:a16="http://schemas.microsoft.com/office/drawing/2014/main" xmlns="" id="{771BB35C-838D-4206-A418-7126433AF11D}"/>
              </a:ext>
            </a:extLst>
          </p:cNvPr>
          <p:cNvCxnSpPr>
            <a:cxnSpLocks/>
          </p:cNvCxnSpPr>
          <p:nvPr/>
        </p:nvCxnSpPr>
        <p:spPr>
          <a:xfrm>
            <a:off x="8899879" y="6063530"/>
            <a:ext cx="1655664" cy="0"/>
          </a:xfrm>
          <a:prstGeom prst="straightConnector1">
            <a:avLst/>
          </a:prstGeom>
          <a:ln w="50800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TextBox 66">
            <a:extLst>
              <a:ext uri="{FF2B5EF4-FFF2-40B4-BE49-F238E27FC236}">
                <a16:creationId xmlns:a16="http://schemas.microsoft.com/office/drawing/2014/main" xmlns="" id="{2108B7BC-902A-4D4D-AE29-2DD2F9CBF674}"/>
              </a:ext>
            </a:extLst>
          </p:cNvPr>
          <p:cNvSpPr txBox="1"/>
          <p:nvPr/>
        </p:nvSpPr>
        <p:spPr>
          <a:xfrm>
            <a:off x="9090728" y="5803468"/>
            <a:ext cx="146481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/>
              <a:t>Линезолид (1-7)</a:t>
            </a:r>
            <a:endParaRPr lang="x-none" sz="1200" b="1" dirty="0"/>
          </a:p>
        </p:txBody>
      </p:sp>
      <p:cxnSp>
        <p:nvCxnSpPr>
          <p:cNvPr id="68" name="Прямая со стрелкой 67">
            <a:extLst>
              <a:ext uri="{FF2B5EF4-FFF2-40B4-BE49-F238E27FC236}">
                <a16:creationId xmlns:a16="http://schemas.microsoft.com/office/drawing/2014/main" xmlns="" id="{4C72020B-3AF8-416B-9DBD-738CA6D2402C}"/>
              </a:ext>
            </a:extLst>
          </p:cNvPr>
          <p:cNvCxnSpPr>
            <a:cxnSpLocks/>
          </p:cNvCxnSpPr>
          <p:nvPr/>
        </p:nvCxnSpPr>
        <p:spPr>
          <a:xfrm>
            <a:off x="9244599" y="6380556"/>
            <a:ext cx="1192585" cy="0"/>
          </a:xfrm>
          <a:prstGeom prst="straightConnector1">
            <a:avLst/>
          </a:prstGeom>
          <a:ln w="50800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Прямая соединительная линия 68">
            <a:extLst>
              <a:ext uri="{FF2B5EF4-FFF2-40B4-BE49-F238E27FC236}">
                <a16:creationId xmlns:a16="http://schemas.microsoft.com/office/drawing/2014/main" xmlns="" id="{5F3111A7-DA77-48DF-842A-D59231AF3A44}"/>
              </a:ext>
            </a:extLst>
          </p:cNvPr>
          <p:cNvCxnSpPr>
            <a:cxnSpLocks/>
          </p:cNvCxnSpPr>
          <p:nvPr/>
        </p:nvCxnSpPr>
        <p:spPr>
          <a:xfrm flipV="1">
            <a:off x="9260871" y="2929631"/>
            <a:ext cx="0" cy="346303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" name="TextBox 71">
            <a:extLst>
              <a:ext uri="{FF2B5EF4-FFF2-40B4-BE49-F238E27FC236}">
                <a16:creationId xmlns:a16="http://schemas.microsoft.com/office/drawing/2014/main" xmlns="" id="{E0D5A472-5422-411E-9D25-C1D29D67D304}"/>
              </a:ext>
            </a:extLst>
          </p:cNvPr>
          <p:cNvSpPr txBox="1"/>
          <p:nvPr/>
        </p:nvSpPr>
        <p:spPr>
          <a:xfrm>
            <a:off x="9303021" y="6114859"/>
            <a:ext cx="146481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/>
              <a:t>Октагам (2-6)</a:t>
            </a:r>
            <a:endParaRPr lang="x-none" sz="1200" b="1" dirty="0"/>
          </a:p>
        </p:txBody>
      </p:sp>
      <p:cxnSp>
        <p:nvCxnSpPr>
          <p:cNvPr id="73" name="Прямая соединительная линия 72">
            <a:extLst>
              <a:ext uri="{FF2B5EF4-FFF2-40B4-BE49-F238E27FC236}">
                <a16:creationId xmlns:a16="http://schemas.microsoft.com/office/drawing/2014/main" xmlns="" id="{E95C5A84-5215-4AFD-A96D-8DC26AB6BD36}"/>
              </a:ext>
            </a:extLst>
          </p:cNvPr>
          <p:cNvCxnSpPr>
            <a:cxnSpLocks/>
          </p:cNvCxnSpPr>
          <p:nvPr/>
        </p:nvCxnSpPr>
        <p:spPr>
          <a:xfrm flipV="1">
            <a:off x="10437184" y="2929631"/>
            <a:ext cx="0" cy="364837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Прямая со стрелкой 74">
            <a:extLst>
              <a:ext uri="{FF2B5EF4-FFF2-40B4-BE49-F238E27FC236}">
                <a16:creationId xmlns:a16="http://schemas.microsoft.com/office/drawing/2014/main" xmlns="" id="{BC49F001-D21E-4A65-ACB9-38A50C1C1A00}"/>
              </a:ext>
            </a:extLst>
          </p:cNvPr>
          <p:cNvCxnSpPr>
            <a:cxnSpLocks/>
          </p:cNvCxnSpPr>
          <p:nvPr/>
        </p:nvCxnSpPr>
        <p:spPr>
          <a:xfrm>
            <a:off x="10437184" y="6578007"/>
            <a:ext cx="605168" cy="0"/>
          </a:xfrm>
          <a:prstGeom prst="straightConnector1">
            <a:avLst/>
          </a:prstGeom>
          <a:ln w="50800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" name="TextBox 76">
            <a:extLst>
              <a:ext uri="{FF2B5EF4-FFF2-40B4-BE49-F238E27FC236}">
                <a16:creationId xmlns:a16="http://schemas.microsoft.com/office/drawing/2014/main" xmlns="" id="{8AC0AFF2-644A-4E49-A2CA-ECE8C9461DA2}"/>
              </a:ext>
            </a:extLst>
          </p:cNvPr>
          <p:cNvSpPr txBox="1"/>
          <p:nvPr/>
        </p:nvSpPr>
        <p:spPr>
          <a:xfrm>
            <a:off x="10437184" y="6267406"/>
            <a:ext cx="146481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/>
              <a:t>Флуконазол (6-10)</a:t>
            </a:r>
            <a:endParaRPr lang="x-none" sz="1200" b="1" dirty="0"/>
          </a:p>
        </p:txBody>
      </p:sp>
      <p:cxnSp>
        <p:nvCxnSpPr>
          <p:cNvPr id="78" name="Прямая соединительная линия 77">
            <a:extLst>
              <a:ext uri="{FF2B5EF4-FFF2-40B4-BE49-F238E27FC236}">
                <a16:creationId xmlns:a16="http://schemas.microsoft.com/office/drawing/2014/main" xmlns="" id="{FAD6CD9E-7DDF-4731-90DA-C32667557936}"/>
              </a:ext>
            </a:extLst>
          </p:cNvPr>
          <p:cNvCxnSpPr>
            <a:cxnSpLocks/>
          </p:cNvCxnSpPr>
          <p:nvPr/>
        </p:nvCxnSpPr>
        <p:spPr>
          <a:xfrm flipV="1">
            <a:off x="11551045" y="2929631"/>
            <a:ext cx="0" cy="283403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153939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Диаграмма 5">
            <a:extLst>
              <a:ext uri="{FF2B5EF4-FFF2-40B4-BE49-F238E27FC236}">
                <a16:creationId xmlns:a16="http://schemas.microsoft.com/office/drawing/2014/main" xmlns="" id="{34775007-05C3-4914-B7CF-E62CEA0C025E}"/>
              </a:ext>
            </a:extLst>
          </p:cNvPr>
          <p:cNvGraphicFramePr>
            <a:graphicFrameLocks/>
          </p:cNvGraphicFramePr>
          <p:nvPr>
            <p:extLst/>
          </p:nvPr>
        </p:nvGraphicFramePr>
        <p:xfrm>
          <a:off x="5993908" y="1146448"/>
          <a:ext cx="457200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0" name="Диаграмма 9">
            <a:extLst>
              <a:ext uri="{FF2B5EF4-FFF2-40B4-BE49-F238E27FC236}">
                <a16:creationId xmlns:a16="http://schemas.microsoft.com/office/drawing/2014/main" xmlns="" id="{C85DDD6F-6B79-4136-B6E9-0BD0B2DFE6A3}"/>
              </a:ext>
            </a:extLst>
          </p:cNvPr>
          <p:cNvGraphicFramePr>
            <a:graphicFrameLocks/>
          </p:cNvGraphicFramePr>
          <p:nvPr>
            <p:extLst/>
          </p:nvPr>
        </p:nvGraphicFramePr>
        <p:xfrm>
          <a:off x="143524" y="210842"/>
          <a:ext cx="457200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3" name="Диаграмма 12">
            <a:extLst>
              <a:ext uri="{FF2B5EF4-FFF2-40B4-BE49-F238E27FC236}">
                <a16:creationId xmlns:a16="http://schemas.microsoft.com/office/drawing/2014/main" xmlns="" id="{F0F8C634-4227-4333-8F06-B12F648F43AB}"/>
              </a:ext>
            </a:extLst>
          </p:cNvPr>
          <p:cNvGraphicFramePr>
            <a:graphicFrameLocks/>
          </p:cNvGraphicFramePr>
          <p:nvPr>
            <p:extLst/>
          </p:nvPr>
        </p:nvGraphicFramePr>
        <p:xfrm>
          <a:off x="99134" y="2900782"/>
          <a:ext cx="457200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16C7E01A-DE4E-477C-A1DC-18FE376C0C47}"/>
              </a:ext>
            </a:extLst>
          </p:cNvPr>
          <p:cNvSpPr txBox="1"/>
          <p:nvPr/>
        </p:nvSpPr>
        <p:spPr>
          <a:xfrm>
            <a:off x="4749880" y="-71024"/>
            <a:ext cx="723628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>
                <a:solidFill>
                  <a:schemeClr val="bg1"/>
                </a:solidFill>
              </a:rPr>
              <a:t>Сердечно-сосудистая и </a:t>
            </a:r>
          </a:p>
          <a:p>
            <a:pPr algn="ctr"/>
            <a:r>
              <a:rPr lang="ru-RU" sz="3600" b="1" dirty="0">
                <a:solidFill>
                  <a:schemeClr val="bg1"/>
                </a:solidFill>
              </a:rPr>
              <a:t>дыхательная системы</a:t>
            </a:r>
            <a:endParaRPr lang="x-none" sz="3600" b="1" dirty="0">
              <a:solidFill>
                <a:schemeClr val="bg1"/>
              </a:solidFill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xmlns="" id="{A4D745A9-5385-4A2B-B82B-26FBBE3983EE}"/>
              </a:ext>
            </a:extLst>
          </p:cNvPr>
          <p:cNvSpPr txBox="1"/>
          <p:nvPr/>
        </p:nvSpPr>
        <p:spPr>
          <a:xfrm>
            <a:off x="4951517" y="3835322"/>
            <a:ext cx="685578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/>
              <a:t>По данным ЭКГ </a:t>
            </a:r>
            <a:r>
              <a:rPr lang="ru-RU" dirty="0"/>
              <a:t>регистрировалась синусовая тахикардия, нарушения ритма не регистрировались;</a:t>
            </a:r>
          </a:p>
          <a:p>
            <a:r>
              <a:rPr lang="ru-RU" b="1" dirty="0"/>
              <a:t>*По данным УЗИ сердца </a:t>
            </a:r>
            <a:r>
              <a:rPr lang="ru-RU" dirty="0"/>
              <a:t>с 3 по 9 день регистрировались минимальные расширения обеих коронарных артерий;</a:t>
            </a:r>
          </a:p>
          <a:p>
            <a:r>
              <a:rPr lang="ru-RU" b="1" dirty="0"/>
              <a:t>По КТ ОГК </a:t>
            </a:r>
            <a:r>
              <a:rPr lang="ru-RU" dirty="0"/>
              <a:t>(на 7 день болезни) минимальные остаточные проявления интерстициального отека легких.</a:t>
            </a:r>
            <a:r>
              <a:rPr lang="ru-RU" b="1" dirty="0"/>
              <a:t> </a:t>
            </a:r>
          </a:p>
          <a:p>
            <a:r>
              <a:rPr lang="ru-RU" b="1" dirty="0"/>
              <a:t>По данным УЗИ ОБП </a:t>
            </a:r>
            <a:r>
              <a:rPr lang="ru-RU" dirty="0"/>
              <a:t>г</a:t>
            </a:r>
            <a:r>
              <a:rPr lang="ru-RU" spc="-1" dirty="0">
                <a:solidFill>
                  <a:srgbClr val="000000"/>
                </a:solidFill>
              </a:rPr>
              <a:t>епатоспеномегалия. (Диффузные изменения паренхимы печени. Умеренные диффузные изменения ПЖЖ. Увеличение линейных размеров обеих почек и ПЖЖ регистри-ровались с 1 по 8 день пребывания в ОАиР);</a:t>
            </a:r>
            <a:endParaRPr lang="x-none" dirty="0"/>
          </a:p>
        </p:txBody>
      </p:sp>
      <p:cxnSp>
        <p:nvCxnSpPr>
          <p:cNvPr id="18" name="Прямая со стрелкой 17">
            <a:extLst>
              <a:ext uri="{FF2B5EF4-FFF2-40B4-BE49-F238E27FC236}">
                <a16:creationId xmlns:a16="http://schemas.microsoft.com/office/drawing/2014/main" xmlns="" id="{B33BDF9E-8DB9-4332-838C-FD17B0DF27B4}"/>
              </a:ext>
            </a:extLst>
          </p:cNvPr>
          <p:cNvCxnSpPr>
            <a:cxnSpLocks/>
          </p:cNvCxnSpPr>
          <p:nvPr/>
        </p:nvCxnSpPr>
        <p:spPr>
          <a:xfrm>
            <a:off x="861136" y="5803468"/>
            <a:ext cx="3648723" cy="11546"/>
          </a:xfrm>
          <a:prstGeom prst="straightConnector1">
            <a:avLst/>
          </a:prstGeom>
          <a:ln w="50800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>
            <a:extLst>
              <a:ext uri="{FF2B5EF4-FFF2-40B4-BE49-F238E27FC236}">
                <a16:creationId xmlns:a16="http://schemas.microsoft.com/office/drawing/2014/main" xmlns="" id="{C346D9ED-8E46-4DAE-B526-863A36F3F741}"/>
              </a:ext>
            </a:extLst>
          </p:cNvPr>
          <p:cNvCxnSpPr>
            <a:cxnSpLocks/>
          </p:cNvCxnSpPr>
          <p:nvPr/>
        </p:nvCxnSpPr>
        <p:spPr>
          <a:xfrm flipV="1">
            <a:off x="861136" y="337351"/>
            <a:ext cx="0" cy="576087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875D3E6A-C9F6-47EA-94A6-BF2C86902DB8}"/>
              </a:ext>
            </a:extLst>
          </p:cNvPr>
          <p:cNvSpPr txBox="1"/>
          <p:nvPr/>
        </p:nvSpPr>
        <p:spPr>
          <a:xfrm>
            <a:off x="1771097" y="5538015"/>
            <a:ext cx="146481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/>
              <a:t>Меропенем (1-14)</a:t>
            </a:r>
            <a:endParaRPr lang="x-none" sz="1200" b="1" dirty="0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xmlns="" id="{141459E3-69D5-4D8A-8AE3-C5CAD5EE1AB7}"/>
              </a:ext>
            </a:extLst>
          </p:cNvPr>
          <p:cNvSpPr txBox="1"/>
          <p:nvPr/>
        </p:nvSpPr>
        <p:spPr>
          <a:xfrm>
            <a:off x="1723750" y="5836000"/>
            <a:ext cx="146481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/>
              <a:t>Линезолид (1-7)</a:t>
            </a:r>
            <a:endParaRPr lang="x-none" sz="1200" b="1" dirty="0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xmlns="" id="{9A2F5270-80F6-4C76-9989-80F6AE6EA4A6}"/>
              </a:ext>
            </a:extLst>
          </p:cNvPr>
          <p:cNvSpPr txBox="1"/>
          <p:nvPr/>
        </p:nvSpPr>
        <p:spPr>
          <a:xfrm>
            <a:off x="2140257" y="6108278"/>
            <a:ext cx="146481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/>
              <a:t>Октагам (2-6)</a:t>
            </a:r>
            <a:endParaRPr lang="x-none" sz="1200" b="1" dirty="0"/>
          </a:p>
        </p:txBody>
      </p:sp>
      <p:cxnSp>
        <p:nvCxnSpPr>
          <p:cNvPr id="23" name="Прямая со стрелкой 22">
            <a:extLst>
              <a:ext uri="{FF2B5EF4-FFF2-40B4-BE49-F238E27FC236}">
                <a16:creationId xmlns:a16="http://schemas.microsoft.com/office/drawing/2014/main" xmlns="" id="{BF389868-8246-4672-AFE5-DC7F89B4D076}"/>
              </a:ext>
            </a:extLst>
          </p:cNvPr>
          <p:cNvCxnSpPr>
            <a:cxnSpLocks/>
          </p:cNvCxnSpPr>
          <p:nvPr/>
        </p:nvCxnSpPr>
        <p:spPr>
          <a:xfrm>
            <a:off x="849301" y="6111386"/>
            <a:ext cx="2781666" cy="1613"/>
          </a:xfrm>
          <a:prstGeom prst="straightConnector1">
            <a:avLst/>
          </a:prstGeom>
          <a:ln w="50800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 стрелкой 25">
            <a:extLst>
              <a:ext uri="{FF2B5EF4-FFF2-40B4-BE49-F238E27FC236}">
                <a16:creationId xmlns:a16="http://schemas.microsoft.com/office/drawing/2014/main" xmlns="" id="{12E3D5C3-12B3-4955-B739-F92014CECCA7}"/>
              </a:ext>
            </a:extLst>
          </p:cNvPr>
          <p:cNvCxnSpPr>
            <a:cxnSpLocks/>
          </p:cNvCxnSpPr>
          <p:nvPr/>
        </p:nvCxnSpPr>
        <p:spPr>
          <a:xfrm>
            <a:off x="1771097" y="6380556"/>
            <a:ext cx="1744460" cy="0"/>
          </a:xfrm>
          <a:prstGeom prst="straightConnector1">
            <a:avLst/>
          </a:prstGeom>
          <a:ln w="50800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единительная линия 30">
            <a:extLst>
              <a:ext uri="{FF2B5EF4-FFF2-40B4-BE49-F238E27FC236}">
                <a16:creationId xmlns:a16="http://schemas.microsoft.com/office/drawing/2014/main" xmlns="" id="{462B0F27-8F8C-4670-BE5D-B2F447D35CEA}"/>
              </a:ext>
            </a:extLst>
          </p:cNvPr>
          <p:cNvCxnSpPr>
            <a:cxnSpLocks/>
          </p:cNvCxnSpPr>
          <p:nvPr/>
        </p:nvCxnSpPr>
        <p:spPr>
          <a:xfrm flipV="1">
            <a:off x="3605073" y="347405"/>
            <a:ext cx="0" cy="576087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Прямая соединительная линия 31">
            <a:extLst>
              <a:ext uri="{FF2B5EF4-FFF2-40B4-BE49-F238E27FC236}">
                <a16:creationId xmlns:a16="http://schemas.microsoft.com/office/drawing/2014/main" xmlns="" id="{C14BC434-24D5-4842-BA67-EF2D07F4BBAC}"/>
              </a:ext>
            </a:extLst>
          </p:cNvPr>
          <p:cNvCxnSpPr>
            <a:cxnSpLocks/>
          </p:cNvCxnSpPr>
          <p:nvPr/>
        </p:nvCxnSpPr>
        <p:spPr>
          <a:xfrm flipV="1">
            <a:off x="1771097" y="347405"/>
            <a:ext cx="0" cy="605248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Прямая соединительная линия 33">
            <a:extLst>
              <a:ext uri="{FF2B5EF4-FFF2-40B4-BE49-F238E27FC236}">
                <a16:creationId xmlns:a16="http://schemas.microsoft.com/office/drawing/2014/main" xmlns="" id="{085D4EF1-0A76-4DD4-BC4D-814073C76E08}"/>
              </a:ext>
            </a:extLst>
          </p:cNvPr>
          <p:cNvCxnSpPr>
            <a:cxnSpLocks/>
          </p:cNvCxnSpPr>
          <p:nvPr/>
        </p:nvCxnSpPr>
        <p:spPr>
          <a:xfrm flipV="1">
            <a:off x="4509859" y="337351"/>
            <a:ext cx="0" cy="547766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Прямая со стрелкой 36">
            <a:extLst>
              <a:ext uri="{FF2B5EF4-FFF2-40B4-BE49-F238E27FC236}">
                <a16:creationId xmlns:a16="http://schemas.microsoft.com/office/drawing/2014/main" xmlns="" id="{DAED56AD-A458-491E-9961-63D78BD04AA7}"/>
              </a:ext>
            </a:extLst>
          </p:cNvPr>
          <p:cNvCxnSpPr>
            <a:cxnSpLocks/>
          </p:cNvCxnSpPr>
          <p:nvPr/>
        </p:nvCxnSpPr>
        <p:spPr>
          <a:xfrm>
            <a:off x="2460598" y="380729"/>
            <a:ext cx="1330167" cy="0"/>
          </a:xfrm>
          <a:prstGeom prst="straightConnector1">
            <a:avLst/>
          </a:prstGeom>
          <a:ln w="50800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xtBox 38">
            <a:extLst>
              <a:ext uri="{FF2B5EF4-FFF2-40B4-BE49-F238E27FC236}">
                <a16:creationId xmlns:a16="http://schemas.microsoft.com/office/drawing/2014/main" xmlns="" id="{34D5911D-8413-44D5-9A7C-3CDEB2CA733A}"/>
              </a:ext>
            </a:extLst>
          </p:cNvPr>
          <p:cNvSpPr txBox="1"/>
          <p:nvPr/>
        </p:nvSpPr>
        <p:spPr>
          <a:xfrm>
            <a:off x="2031512" y="86896"/>
            <a:ext cx="243432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/>
              <a:t>*Дилатация коронарных артерий</a:t>
            </a:r>
            <a:endParaRPr lang="x-none" sz="1200" b="1" dirty="0"/>
          </a:p>
        </p:txBody>
      </p:sp>
      <p:cxnSp>
        <p:nvCxnSpPr>
          <p:cNvPr id="41" name="Прямая со стрелкой 40">
            <a:extLst>
              <a:ext uri="{FF2B5EF4-FFF2-40B4-BE49-F238E27FC236}">
                <a16:creationId xmlns:a16="http://schemas.microsoft.com/office/drawing/2014/main" xmlns="" id="{C9831531-08C7-4BF1-ABA2-2F2D0001B404}"/>
              </a:ext>
            </a:extLst>
          </p:cNvPr>
          <p:cNvCxnSpPr>
            <a:cxnSpLocks/>
          </p:cNvCxnSpPr>
          <p:nvPr/>
        </p:nvCxnSpPr>
        <p:spPr>
          <a:xfrm>
            <a:off x="3515557" y="6621733"/>
            <a:ext cx="506027" cy="0"/>
          </a:xfrm>
          <a:prstGeom prst="straightConnector1">
            <a:avLst/>
          </a:prstGeom>
          <a:ln w="50800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TextBox 42">
            <a:extLst>
              <a:ext uri="{FF2B5EF4-FFF2-40B4-BE49-F238E27FC236}">
                <a16:creationId xmlns:a16="http://schemas.microsoft.com/office/drawing/2014/main" xmlns="" id="{DD3AE0F9-F628-4933-B78A-C73D15090898}"/>
              </a:ext>
            </a:extLst>
          </p:cNvPr>
          <p:cNvSpPr txBox="1"/>
          <p:nvPr/>
        </p:nvSpPr>
        <p:spPr>
          <a:xfrm>
            <a:off x="3361670" y="6321079"/>
            <a:ext cx="146481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/>
              <a:t>Флуконазол (6-10)</a:t>
            </a:r>
            <a:endParaRPr lang="x-none" sz="1200" b="1" dirty="0"/>
          </a:p>
        </p:txBody>
      </p:sp>
      <p:cxnSp>
        <p:nvCxnSpPr>
          <p:cNvPr id="44" name="Прямая со стрелкой 43">
            <a:extLst>
              <a:ext uri="{FF2B5EF4-FFF2-40B4-BE49-F238E27FC236}">
                <a16:creationId xmlns:a16="http://schemas.microsoft.com/office/drawing/2014/main" xmlns="" id="{8714D313-8BB3-447E-A9A4-184117023960}"/>
              </a:ext>
            </a:extLst>
          </p:cNvPr>
          <p:cNvCxnSpPr>
            <a:cxnSpLocks/>
          </p:cNvCxnSpPr>
          <p:nvPr/>
        </p:nvCxnSpPr>
        <p:spPr>
          <a:xfrm>
            <a:off x="870013" y="648539"/>
            <a:ext cx="2500534" cy="0"/>
          </a:xfrm>
          <a:prstGeom prst="straightConnector1">
            <a:avLst/>
          </a:prstGeom>
          <a:ln w="50800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TextBox 44">
            <a:extLst>
              <a:ext uri="{FF2B5EF4-FFF2-40B4-BE49-F238E27FC236}">
                <a16:creationId xmlns:a16="http://schemas.microsoft.com/office/drawing/2014/main" xmlns="" id="{69ADD19C-427E-44F0-965D-12BFF11AE7E7}"/>
              </a:ext>
            </a:extLst>
          </p:cNvPr>
          <p:cNvSpPr txBox="1"/>
          <p:nvPr/>
        </p:nvSpPr>
        <p:spPr>
          <a:xfrm>
            <a:off x="1071616" y="391337"/>
            <a:ext cx="243432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b="1" dirty="0"/>
              <a:t>Норадреналин</a:t>
            </a:r>
            <a:endParaRPr lang="x-none" sz="1200" b="1" dirty="0"/>
          </a:p>
        </p:txBody>
      </p:sp>
    </p:spTree>
    <p:extLst>
      <p:ext uri="{BB962C8B-B14F-4D97-AF65-F5344CB8AC3E}">
        <p14:creationId xmlns:p14="http://schemas.microsoft.com/office/powerpoint/2010/main" val="34152109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662" y="0"/>
            <a:ext cx="11272338" cy="1412776"/>
          </a:xfrm>
        </p:spPr>
        <p:txBody>
          <a:bodyPr>
            <a:normAutofit/>
          </a:bodyPr>
          <a:lstStyle/>
          <a:p>
            <a:r>
              <a:rPr lang="ru-RU" b="1" dirty="0" smtClean="0"/>
              <a:t>ВОЗ </a:t>
            </a:r>
            <a:r>
              <a:rPr lang="ru-RU" b="1" dirty="0"/>
              <a:t>определения случаев мультисистемного воспалительного синдрома у </a:t>
            </a:r>
            <a:r>
              <a:rPr lang="ru-RU" b="1" dirty="0" smtClean="0"/>
              <a:t>детей, 15 мая 2020 г.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sz="half" idx="1"/>
            <p:extLst/>
          </p:nvPr>
        </p:nvGraphicFramePr>
        <p:xfrm>
          <a:off x="0" y="1843405"/>
          <a:ext cx="11810999" cy="5868900"/>
        </p:xfrm>
        <a:graphic>
          <a:graphicData uri="http://schemas.openxmlformats.org/drawingml/2006/table">
            <a:tbl>
              <a:tblPr/>
              <a:tblGrid>
                <a:gridCol w="11810999">
                  <a:extLst>
                    <a:ext uri="{9D8B030D-6E8A-4147-A177-3AD203B41FA5}">
                      <a16:colId xmlns:a16="http://schemas.microsoft.com/office/drawing/2014/main" xmlns="" val="958244258"/>
                    </a:ext>
                  </a:extLst>
                </a:gridCol>
              </a:tblGrid>
              <a:tr h="292339">
                <a:tc>
                  <a:txBody>
                    <a:bodyPr/>
                    <a:lstStyle/>
                    <a:p>
                      <a:pPr fontAlgn="ctr"/>
                      <a:r>
                        <a:rPr lang="ru-RU" sz="2000" b="1">
                          <a:effectLst/>
                        </a:rPr>
                        <a:t>Определение случая ВОЗ</a:t>
                      </a:r>
                    </a:p>
                  </a:txBody>
                  <a:tcPr marL="33020" marR="33020" marT="16510" marB="1651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29705585"/>
                  </a:ext>
                </a:extLst>
              </a:tr>
              <a:tr h="380949">
                <a:tc>
                  <a:txBody>
                    <a:bodyPr/>
                    <a:lstStyle/>
                    <a:p>
                      <a:pPr fontAlgn="ctr"/>
                      <a:r>
                        <a:rPr lang="ru-RU" sz="2000" b="1">
                          <a:effectLst/>
                        </a:rPr>
                        <a:t>Все 6 критериев должны быть выполнены:</a:t>
                      </a:r>
                    </a:p>
                  </a:txBody>
                  <a:tcPr marL="33020" marR="33020" marT="16510" marB="1651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98829619"/>
                  </a:ext>
                </a:extLst>
              </a:tr>
              <a:tr h="292339">
                <a:tc>
                  <a:txBody>
                    <a:bodyPr/>
                    <a:lstStyle/>
                    <a:p>
                      <a:pPr fontAlgn="t">
                        <a:buFont typeface="+mj-lt"/>
                        <a:buAutoNum type="arabicPeriod"/>
                      </a:pPr>
                      <a:r>
                        <a:rPr lang="ru-RU" sz="2000" dirty="0">
                          <a:effectLst/>
                        </a:rPr>
                        <a:t>Возраст от 0 до 19 лет</a:t>
                      </a:r>
                    </a:p>
                  </a:txBody>
                  <a:tcPr marL="33020" marR="33020" marT="16510" marB="1651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87562407"/>
                  </a:ext>
                </a:extLst>
              </a:tr>
              <a:tr h="292339">
                <a:tc>
                  <a:txBody>
                    <a:bodyPr/>
                    <a:lstStyle/>
                    <a:p>
                      <a:pPr fontAlgn="t">
                        <a:buFont typeface="+mj-lt"/>
                        <a:buAutoNum type="arabicPeriod" startAt="2"/>
                      </a:pPr>
                      <a:r>
                        <a:rPr lang="ru-RU" sz="2000" dirty="0">
                          <a:effectLst/>
                        </a:rPr>
                        <a:t>Лихорадка в течение ≥3 дней</a:t>
                      </a:r>
                    </a:p>
                  </a:txBody>
                  <a:tcPr marL="33020" marR="33020" marT="16510" marB="1651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779236147"/>
                  </a:ext>
                </a:extLst>
              </a:tr>
              <a:tr h="292339">
                <a:tc>
                  <a:txBody>
                    <a:bodyPr/>
                    <a:lstStyle/>
                    <a:p>
                      <a:pPr fontAlgn="t">
                        <a:buFont typeface="+mj-lt"/>
                        <a:buAutoNum type="arabicPeriod" startAt="3"/>
                      </a:pPr>
                      <a:r>
                        <a:rPr lang="ru-RU" sz="2000" dirty="0">
                          <a:effectLst/>
                        </a:rPr>
                        <a:t>Клинические признаки мультисистемного поражения ( </a:t>
                      </a:r>
                      <a:r>
                        <a:rPr lang="ru-RU" sz="2000" b="1" dirty="0">
                          <a:effectLst/>
                        </a:rPr>
                        <a:t>не менее 2 </a:t>
                      </a:r>
                      <a:r>
                        <a:rPr lang="ru-RU" sz="2000" dirty="0">
                          <a:effectLst/>
                        </a:rPr>
                        <a:t>из следующих):</a:t>
                      </a:r>
                    </a:p>
                  </a:txBody>
                  <a:tcPr marL="33020" marR="33020" marT="16510" marB="1651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83734206"/>
                  </a:ext>
                </a:extLst>
              </a:tr>
              <a:tr h="556103">
                <a:tc>
                  <a:txBody>
                    <a:bodyPr/>
                    <a:lstStyle/>
                    <a:p>
                      <a:pPr fontAlgn="t">
                        <a:buFont typeface="Arial" panose="020B0604020202020204" pitchFamily="34" charset="0"/>
                        <a:buChar char="•"/>
                      </a:pPr>
                      <a:r>
                        <a:rPr lang="ru-RU" sz="1800" b="0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сыпь или двусторонний негнойный конъюнктивит, либо признаки воспалительного поражения кожи и слизистых</a:t>
                      </a:r>
                      <a:br>
                        <a:rPr lang="ru-RU" sz="1800" b="0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ru-RU" sz="1800" b="0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оболочек (полость рта, кисти рук, стопы);</a:t>
                      </a:r>
                      <a:r>
                        <a:rPr lang="ru-RU" sz="2000" dirty="0" smtClean="0"/>
                        <a:t> </a:t>
                      </a:r>
                      <a:endParaRPr lang="ru-RU" sz="2000" dirty="0">
                        <a:effectLst/>
                      </a:endParaRPr>
                    </a:p>
                  </a:txBody>
                  <a:tcPr marL="33020" marR="33020" marT="16510" marB="1651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67381466"/>
                  </a:ext>
                </a:extLst>
              </a:tr>
              <a:tr h="292339">
                <a:tc>
                  <a:txBody>
                    <a:bodyPr/>
                    <a:lstStyle/>
                    <a:p>
                      <a:pPr fontAlgn="t">
                        <a:buFont typeface="Arial" panose="020B0604020202020204" pitchFamily="34" charset="0"/>
                        <a:buChar char="•"/>
                      </a:pPr>
                      <a:r>
                        <a:rPr lang="ru-RU" sz="2000" dirty="0">
                          <a:effectLst/>
                        </a:rPr>
                        <a:t>Гипотензия или шок</a:t>
                      </a:r>
                    </a:p>
                  </a:txBody>
                  <a:tcPr marL="33020" marR="33020" marT="16510" marB="1651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6756994"/>
                  </a:ext>
                </a:extLst>
              </a:tr>
              <a:tr h="556103">
                <a:tc>
                  <a:txBody>
                    <a:bodyPr/>
                    <a:lstStyle/>
                    <a:p>
                      <a:pPr fontAlgn="t">
                        <a:buFont typeface="Arial" panose="020B0604020202020204" pitchFamily="34" charset="0"/>
                        <a:buChar char="•"/>
                      </a:pPr>
                      <a:r>
                        <a:rPr lang="ru-RU" sz="2000">
                          <a:effectLst/>
                        </a:rPr>
                        <a:t>Сердечная дисфункция, перикардит, вальвулит или коронарные аномалии (включая эхокардиографические данные или повышенный тропонин / BNP)</a:t>
                      </a:r>
                    </a:p>
                  </a:txBody>
                  <a:tcPr marL="33020" marR="33020" marT="16510" marB="1651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550510948"/>
                  </a:ext>
                </a:extLst>
              </a:tr>
              <a:tr h="292339">
                <a:tc>
                  <a:txBody>
                    <a:bodyPr/>
                    <a:lstStyle/>
                    <a:p>
                      <a:pPr fontAlgn="t">
                        <a:buFont typeface="Arial" panose="020B0604020202020204" pitchFamily="34" charset="0"/>
                        <a:buChar char="•"/>
                      </a:pPr>
                      <a:r>
                        <a:rPr lang="ru-RU" sz="2000">
                          <a:effectLst/>
                        </a:rPr>
                        <a:t>Признаки коагулопатии (пролонгированный PT или PTT; повышенный D-димер)</a:t>
                      </a:r>
                    </a:p>
                  </a:txBody>
                  <a:tcPr marL="33020" marR="33020" marT="16510" marB="1651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871445817"/>
                  </a:ext>
                </a:extLst>
              </a:tr>
              <a:tr h="292339">
                <a:tc>
                  <a:txBody>
                    <a:bodyPr/>
                    <a:lstStyle/>
                    <a:p>
                      <a:pPr fontAlgn="t">
                        <a:buFont typeface="Arial" panose="020B0604020202020204" pitchFamily="34" charset="0"/>
                        <a:buChar char="•"/>
                      </a:pPr>
                      <a:r>
                        <a:rPr lang="ru-RU" sz="2000">
                          <a:effectLst/>
                        </a:rPr>
                        <a:t>Острые желудочно-кишечные симптомы (диарея, рвота или боль в животе)</a:t>
                      </a:r>
                    </a:p>
                  </a:txBody>
                  <a:tcPr marL="33020" marR="33020" marT="16510" marB="1651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293209843"/>
                  </a:ext>
                </a:extLst>
              </a:tr>
              <a:tr h="292339">
                <a:tc>
                  <a:txBody>
                    <a:bodyPr/>
                    <a:lstStyle/>
                    <a:p>
                      <a:pPr fontAlgn="t">
                        <a:buFont typeface="+mj-lt"/>
                        <a:buAutoNum type="arabicPeriod" startAt="4"/>
                      </a:pPr>
                      <a:r>
                        <a:rPr lang="ru-RU" sz="2000">
                          <a:effectLst/>
                        </a:rPr>
                        <a:t>Повышенные маркеры воспаления (например, СОЭ, СРБ или прокальцитонин)</a:t>
                      </a:r>
                    </a:p>
                  </a:txBody>
                  <a:tcPr marL="33020" marR="33020" marT="16510" marB="1651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288868196"/>
                  </a:ext>
                </a:extLst>
              </a:tr>
              <a:tr h="556103">
                <a:tc>
                  <a:txBody>
                    <a:bodyPr/>
                    <a:lstStyle/>
                    <a:p>
                      <a:pPr fontAlgn="t">
                        <a:buFont typeface="+mj-lt"/>
                        <a:buAutoNum type="arabicPeriod" startAt="5"/>
                      </a:pPr>
                      <a:r>
                        <a:rPr lang="ru-RU" sz="2000">
                          <a:effectLst/>
                        </a:rPr>
                        <a:t>Отсутствие других очевидных микробных причин воспаления, включая бактериальный сепсис и стафилококковые / стрептококковые синдромы токсического шока</a:t>
                      </a:r>
                    </a:p>
                  </a:txBody>
                  <a:tcPr marL="33020" marR="33020" marT="16510" marB="1651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778320488"/>
                  </a:ext>
                </a:extLst>
              </a:tr>
              <a:tr h="292339">
                <a:tc>
                  <a:txBody>
                    <a:bodyPr/>
                    <a:lstStyle/>
                    <a:p>
                      <a:pPr fontAlgn="t">
                        <a:buFont typeface="+mj-lt"/>
                        <a:buAutoNum type="arabicPeriod" startAt="6"/>
                      </a:pPr>
                      <a:endParaRPr lang="en-US" sz="2000" dirty="0">
                        <a:effectLst/>
                      </a:endParaRPr>
                    </a:p>
                  </a:txBody>
                  <a:tcPr marL="33020" marR="33020" marT="16510" marB="1651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510515178"/>
                  </a:ext>
                </a:extLst>
              </a:tr>
              <a:tr h="550191">
                <a:tc>
                  <a:txBody>
                    <a:bodyPr/>
                    <a:lstStyle/>
                    <a:p>
                      <a:pPr fontAlgn="t">
                        <a:buFont typeface="Arial" panose="020B0604020202020204" pitchFamily="34" charset="0"/>
                        <a:buChar char="•"/>
                      </a:pPr>
                      <a:endParaRPr lang="ru-RU" sz="2000" dirty="0">
                        <a:effectLst/>
                      </a:endParaRPr>
                    </a:p>
                  </a:txBody>
                  <a:tcPr marL="33020" marR="33020" marT="16510" marB="1651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60457177"/>
                  </a:ext>
                </a:extLst>
              </a:tr>
            </a:tbl>
          </a:graphicData>
        </a:graphic>
      </p:graphicFrame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63000" y="-103187"/>
            <a:ext cx="3429000" cy="9032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08698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-305438"/>
            <a:ext cx="10515600" cy="1325563"/>
          </a:xfrm>
        </p:spPr>
        <p:txBody>
          <a:bodyPr>
            <a:normAutofit/>
          </a:bodyPr>
          <a:lstStyle/>
          <a:p>
            <a:pPr>
              <a:spcAft>
                <a:spcPts val="0"/>
              </a:spcAft>
            </a:pPr>
            <a:r>
              <a:rPr lang="ru-RU" sz="3600" b="1" dirty="0"/>
              <a:t> </a:t>
            </a:r>
            <a:endParaRPr lang="en-US" sz="36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243840"/>
            <a:ext cx="10515600" cy="121049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1800" b="1" dirty="0">
                <a:solidFill>
                  <a:schemeClr val="bg1"/>
                </a:solidFill>
              </a:rPr>
              <a:t>Консилиум в составе: </a:t>
            </a:r>
            <a:r>
              <a:rPr lang="ru-RU" sz="18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Зам. главного врача по медицинской части Лисицкой Т.И.,  профессора кафедры инфекционных болезней и детских инфекций БелМАПО Ключаревой А.А., заведующей кафедры детских инфекционных болезней БГМУ Романовой О.Н., доцента 1-й кафедры детских болезней БГМУ Батян Г.М., заведующей отделением анестезиологии и реанимации №2 Реут С.У.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4" name="Объект 2"/>
          <p:cNvSpPr txBox="1">
            <a:spLocks/>
          </p:cNvSpPr>
          <p:nvPr/>
        </p:nvSpPr>
        <p:spPr>
          <a:xfrm>
            <a:off x="838200" y="1454331"/>
            <a:ext cx="10622280" cy="48680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ru-RU" b="1" dirty="0"/>
              <a:t>Мультисистемный воспалительный синдром, ассоциированный с коронавирусной инфекцией. </a:t>
            </a: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ru-RU" dirty="0"/>
              <a:t>Септический шок. Сепсис неуточненный. </a:t>
            </a: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ru-RU" dirty="0"/>
              <a:t>Двусторонняя полисегментарная пневмония. Двусторонний гидроторакс. Миокардит. Коронарит. МАРС: АХР. Реактивный панкреатит, гепатит. Дискинезия желчевыводящих путей по гипокинетическому типу. Правосторонний шейный лимфаденит. Ангиопатия сетчатки обоих глаз. Экзотопия обоих глаз.</a:t>
            </a:r>
          </a:p>
          <a:p>
            <a:pPr marL="0" indent="0" algn="ctr">
              <a:buFont typeface="Arial" panose="020B0604020202020204" pitchFamily="34" charset="0"/>
              <a:buNone/>
            </a:pPr>
            <a:endParaRPr lang="ru-RU" dirty="0"/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ru-RU" sz="2600" dirty="0">
                <a:solidFill>
                  <a:srgbClr val="0070C0"/>
                </a:solidFill>
              </a:rPr>
              <a:t>Ребенок провел в стационаре 23 дня, из которых 12 дней в ОАиР №2</a:t>
            </a:r>
            <a:endParaRPr lang="en-US" sz="2600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95519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662" y="-10806"/>
            <a:ext cx="10675438" cy="2456442"/>
          </a:xfrm>
        </p:spPr>
        <p:txBody>
          <a:bodyPr>
            <a:normAutofit/>
          </a:bodyPr>
          <a:lstStyle/>
          <a:p>
            <a:r>
              <a:rPr lang="ru-RU" sz="3600" dirty="0"/>
              <a:t>В течение 2-месячного периода, который совпал с пандемией </a:t>
            </a:r>
            <a:r>
              <a:rPr lang="ru-RU" sz="3600" dirty="0" smtClean="0"/>
              <a:t>SARS-CoV-2, </a:t>
            </a:r>
            <a:r>
              <a:rPr lang="ru-RU" sz="3600" dirty="0"/>
              <a:t>во Франции и </a:t>
            </a:r>
            <a:r>
              <a:rPr lang="ru-RU" sz="3600" dirty="0" smtClean="0"/>
              <a:t>Швейцарии (14 центров)</a:t>
            </a:r>
            <a:endParaRPr lang="ru-RU" sz="3600" dirty="0"/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3181822613"/>
              </p:ext>
            </p:extLst>
          </p:nvPr>
        </p:nvGraphicFramePr>
        <p:xfrm>
          <a:off x="838200" y="1825625"/>
          <a:ext cx="10515600" cy="47651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Равнобедренный треугольник 6">
            <a:extLst>
              <a:ext uri="{FF2B5EF4-FFF2-40B4-BE49-F238E27FC236}">
                <a16:creationId xmlns:a16="http://schemas.microsoft.com/office/drawing/2014/main" xmlns="" id="{6133EA95-E5DA-4746-8F74-6A75A91BE49E}"/>
              </a:ext>
            </a:extLst>
          </p:cNvPr>
          <p:cNvSpPr/>
          <p:nvPr/>
        </p:nvSpPr>
        <p:spPr>
          <a:xfrm>
            <a:off x="0" y="-104742"/>
            <a:ext cx="10388600" cy="2265296"/>
          </a:xfrm>
          <a:prstGeom prst="triangle">
            <a:avLst/>
          </a:prstGeom>
          <a:solidFill>
            <a:schemeClr val="accent4">
              <a:alpha val="20000"/>
            </a:schemeClr>
          </a:solidFill>
          <a:ln>
            <a:noFill/>
          </a:ln>
          <a:scene3d>
            <a:camera prst="orthographicFront">
              <a:rot lat="21000000" lon="20399999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322021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30662" y="-10806"/>
            <a:ext cx="10904038" cy="1647100"/>
          </a:xfrm>
        </p:spPr>
        <p:txBody>
          <a:bodyPr/>
          <a:lstStyle/>
          <a:p>
            <a:r>
              <a:rPr lang="ru-RU" dirty="0" smtClean="0"/>
              <a:t>МУЛЬТИСИСТЕМНЫЙ ВОСПАЛИТЕЛЬНЫЙ СИНДРОМ У ДЕТЕЙ С </a:t>
            </a:r>
            <a:r>
              <a:rPr lang="en-US" dirty="0" smtClean="0"/>
              <a:t>COVID-19</a:t>
            </a:r>
            <a:r>
              <a:rPr lang="ru-RU" dirty="0" smtClean="0"/>
              <a:t>: обобщение </a:t>
            </a:r>
            <a:endParaRPr lang="ru-RU" dirty="0"/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4027468415"/>
              </p:ext>
            </p:extLst>
          </p:nvPr>
        </p:nvGraphicFramePr>
        <p:xfrm>
          <a:off x="838200" y="1825625"/>
          <a:ext cx="105156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258793" y="3674852"/>
            <a:ext cx="4942936" cy="577970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/>
              <a:t>Гепатит или </a:t>
            </a:r>
            <a:r>
              <a:rPr lang="ru-RU" dirty="0" err="1"/>
              <a:t>гепатомегалия</a:t>
            </a:r>
            <a:r>
              <a:rPr lang="ru-RU" dirty="0"/>
              <a:t>-от 5 до 21 </a:t>
            </a:r>
            <a:r>
              <a:rPr lang="ru-RU" dirty="0" smtClean="0"/>
              <a:t> %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327804" y="6366294"/>
            <a:ext cx="11864196" cy="4917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dirty="0" smtClean="0">
                <a:solidFill>
                  <a:schemeClr val="tx1"/>
                </a:solidFill>
              </a:rPr>
              <a:t>1. </a:t>
            </a:r>
            <a:r>
              <a:rPr lang="ru-RU" sz="1000" dirty="0" err="1" smtClean="0">
                <a:solidFill>
                  <a:schemeClr val="tx1"/>
                </a:solidFill>
              </a:rPr>
              <a:t>Belhadjer</a:t>
            </a:r>
            <a:r>
              <a:rPr lang="ru-RU" sz="1000" dirty="0" smtClean="0">
                <a:solidFill>
                  <a:schemeClr val="tx1"/>
                </a:solidFill>
              </a:rPr>
              <a:t> </a:t>
            </a:r>
            <a:r>
              <a:rPr lang="ru-RU" sz="1000" dirty="0">
                <a:solidFill>
                  <a:schemeClr val="tx1"/>
                </a:solidFill>
              </a:rPr>
              <a:t>Z, </a:t>
            </a:r>
            <a:r>
              <a:rPr lang="ru-RU" sz="1000" dirty="0" err="1">
                <a:solidFill>
                  <a:schemeClr val="tx1"/>
                </a:solidFill>
              </a:rPr>
              <a:t>Meot</a:t>
            </a:r>
            <a:r>
              <a:rPr lang="ru-RU" sz="1000" dirty="0">
                <a:solidFill>
                  <a:schemeClr val="tx1"/>
                </a:solidFill>
              </a:rPr>
              <a:t> M, </a:t>
            </a:r>
            <a:r>
              <a:rPr lang="ru-RU" sz="1000" dirty="0" err="1">
                <a:solidFill>
                  <a:schemeClr val="tx1"/>
                </a:solidFill>
              </a:rPr>
              <a:t>Bajolle</a:t>
            </a:r>
            <a:r>
              <a:rPr lang="ru-RU" sz="1000" dirty="0">
                <a:solidFill>
                  <a:schemeClr val="tx1"/>
                </a:solidFill>
              </a:rPr>
              <a:t> F, </a:t>
            </a:r>
            <a:r>
              <a:rPr lang="ru-RU" sz="1000" dirty="0" err="1">
                <a:solidFill>
                  <a:schemeClr val="tx1"/>
                </a:solidFill>
              </a:rPr>
              <a:t>et</a:t>
            </a:r>
            <a:r>
              <a:rPr lang="ru-RU" sz="1000" dirty="0">
                <a:solidFill>
                  <a:schemeClr val="tx1"/>
                </a:solidFill>
              </a:rPr>
              <a:t> </a:t>
            </a:r>
            <a:r>
              <a:rPr lang="ru-RU" sz="1000" dirty="0" err="1">
                <a:solidFill>
                  <a:schemeClr val="tx1"/>
                </a:solidFill>
              </a:rPr>
              <a:t>al</a:t>
            </a:r>
            <a:r>
              <a:rPr lang="ru-RU" sz="1000" dirty="0">
                <a:solidFill>
                  <a:schemeClr val="tx1"/>
                </a:solidFill>
              </a:rPr>
              <a:t>. Острая сердечная недостаточность при </a:t>
            </a:r>
            <a:r>
              <a:rPr lang="ru-RU" sz="1000" dirty="0" err="1">
                <a:solidFill>
                  <a:schemeClr val="tx1"/>
                </a:solidFill>
              </a:rPr>
              <a:t>мультисистемном</a:t>
            </a:r>
            <a:r>
              <a:rPr lang="ru-RU" sz="1000" dirty="0">
                <a:solidFill>
                  <a:schemeClr val="tx1"/>
                </a:solidFill>
              </a:rPr>
              <a:t> воспалительном синдроме у детей (МИС-с) в контексте глобальной пандемии ОРВИ-ков-2. Тираж 2020 </a:t>
            </a:r>
            <a:r>
              <a:rPr lang="ru-RU" sz="1000" dirty="0" smtClean="0">
                <a:solidFill>
                  <a:schemeClr val="tx1"/>
                </a:solidFill>
              </a:rPr>
              <a:t>год</a:t>
            </a:r>
          </a:p>
          <a:p>
            <a:pPr algn="ctr"/>
            <a:r>
              <a:rPr lang="ru-RU" sz="1000" dirty="0" smtClean="0">
                <a:solidFill>
                  <a:schemeClr val="tx1"/>
                </a:solidFill>
              </a:rPr>
              <a:t>2. www.ecdc.europa.eu/sites/default/files/documents/covid-19-risk-assessment-paediatric-inflammatory-multisystem-syndrome-15-May-2020.pdf</a:t>
            </a:r>
            <a:endParaRPr lang="ru-RU" sz="10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22498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30662" y="-10806"/>
            <a:ext cx="10688138" cy="1611006"/>
          </a:xfrm>
        </p:spPr>
        <p:txBody>
          <a:bodyPr/>
          <a:lstStyle/>
          <a:p>
            <a:r>
              <a:rPr lang="ru-RU" dirty="0" smtClean="0"/>
              <a:t>МУЛЬТИСИСТЕМНЫЙ ВОСПАЛИТЕЛЬНЫЙ СИНДРОМ У ДЕТЕЙ С </a:t>
            </a:r>
            <a:r>
              <a:rPr lang="en-US" dirty="0" smtClean="0"/>
              <a:t>COVID-19</a:t>
            </a:r>
            <a:r>
              <a:rPr lang="ru-RU" dirty="0" smtClean="0"/>
              <a:t>: обобщение 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395120370"/>
              </p:ext>
            </p:extLst>
          </p:nvPr>
        </p:nvGraphicFramePr>
        <p:xfrm>
          <a:off x="838200" y="1825625"/>
          <a:ext cx="105156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pSp>
        <p:nvGrpSpPr>
          <p:cNvPr id="6" name="Группа 5"/>
          <p:cNvGrpSpPr/>
          <p:nvPr/>
        </p:nvGrpSpPr>
        <p:grpSpPr>
          <a:xfrm>
            <a:off x="1216102" y="1825625"/>
            <a:ext cx="2634599" cy="1317299"/>
            <a:chOff x="7628939" y="3031913"/>
            <a:chExt cx="2634599" cy="1317299"/>
          </a:xfrm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</p:grpSpPr>
        <p:sp>
          <p:nvSpPr>
            <p:cNvPr id="7" name="Скругленный прямоугольник 6"/>
            <p:cNvSpPr/>
            <p:nvPr/>
          </p:nvSpPr>
          <p:spPr>
            <a:xfrm>
              <a:off x="7628939" y="3031913"/>
              <a:ext cx="2634599" cy="1317299"/>
            </a:xfrm>
            <a:prstGeom prst="roundRect">
              <a:avLst>
                <a:gd name="adj" fmla="val 10000"/>
              </a:avLst>
            </a:prstGeom>
            <a:ln>
              <a:noFill/>
            </a:ln>
            <a:effectLst>
              <a:outerShdw blurRad="107950" dist="12700" dir="5400000" algn="ctr">
                <a:srgbClr val="000000"/>
              </a:outerShdw>
            </a:effectLst>
            <a:sp3d contourW="44450" prstMaterial="matte">
              <a:bevelT w="63500" h="63500" prst="artDeco"/>
              <a:contourClr>
                <a:srgbClr val="FFFFFF"/>
              </a:contourClr>
            </a:sp3d>
          </p:spPr>
          <p:style>
            <a:lnRef idx="2">
              <a:scrgbClr r="0" g="0" b="0"/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rgbClr r="0" g="0" b="0"/>
            </a:effectRef>
            <a:fontRef idx="minor">
              <a:schemeClr val="lt1"/>
            </a:fontRef>
          </p:style>
        </p:sp>
        <p:sp>
          <p:nvSpPr>
            <p:cNvPr id="8" name="Скругленный прямоугольник 4"/>
            <p:cNvSpPr/>
            <p:nvPr/>
          </p:nvSpPr>
          <p:spPr>
            <a:xfrm>
              <a:off x="7667521" y="3070495"/>
              <a:ext cx="2557435" cy="1240135"/>
            </a:xfrm>
            <a:prstGeom prst="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spcFirstLastPara="0" vert="horz" wrap="square" lIns="11430" tIns="11430" rIns="11430" bIns="11430" numCol="1" spcCol="1270" anchor="ctr" anchorCtr="0">
              <a:noAutofit/>
            </a:bodyPr>
            <a:lstStyle/>
            <a:p>
              <a:pPr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b="1" dirty="0" err="1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Гипоальбуминемия</a:t>
              </a:r>
              <a:r>
                <a:rPr lang="ru-RU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 – </a:t>
              </a:r>
              <a:r>
                <a:rPr lang="ru-RU" dirty="0"/>
                <a:t>48 до 95</a:t>
              </a:r>
              <a:r>
                <a:rPr lang="ru-RU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 </a:t>
              </a:r>
              <a:r>
                <a:rPr lang="ru-RU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%</a:t>
              </a:r>
              <a:endPara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641923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662" y="-10806"/>
            <a:ext cx="11742238" cy="1711614"/>
          </a:xfrm>
        </p:spPr>
        <p:txBody>
          <a:bodyPr/>
          <a:lstStyle/>
          <a:p>
            <a:r>
              <a:rPr lang="ru-RU" dirty="0"/>
              <a:t>МУЛЬТИСИСТЕМНЫЙ ВОСПАЛИТЕЛЬНЫЙ СИНДРОМ У ДЕТЕЙ С </a:t>
            </a:r>
            <a:r>
              <a:rPr lang="en-US" dirty="0"/>
              <a:t>COVID-19</a:t>
            </a:r>
            <a:r>
              <a:rPr lang="ru-RU" dirty="0"/>
              <a:t>: обобщение </a:t>
            </a: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987984131"/>
              </p:ext>
            </p:extLst>
          </p:nvPr>
        </p:nvGraphicFramePr>
        <p:xfrm>
          <a:off x="800100" y="2622550"/>
          <a:ext cx="9196388" cy="3403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0078656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/>
              <a:t>Первое обязательное обследование</a:t>
            </a:r>
            <a:br>
              <a:rPr lang="ru-RU" dirty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445500" y="1282700"/>
            <a:ext cx="3365500" cy="5130800"/>
          </a:xfrm>
        </p:spPr>
        <p:txBody>
          <a:bodyPr/>
          <a:lstStyle/>
          <a:p>
            <a:r>
              <a:rPr lang="ru-RU" sz="2400" dirty="0" smtClean="0"/>
              <a:t>Общий анализ крови, формула, тромбоциты и СОЭ</a:t>
            </a:r>
          </a:p>
          <a:p>
            <a:r>
              <a:rPr lang="ru-RU" sz="2400" dirty="0" smtClean="0"/>
              <a:t>СРБ</a:t>
            </a:r>
          </a:p>
          <a:p>
            <a:r>
              <a:rPr lang="ru-RU" sz="2400" dirty="0" smtClean="0"/>
              <a:t>Мочевина</a:t>
            </a:r>
          </a:p>
          <a:p>
            <a:r>
              <a:rPr lang="ru-RU" sz="2400" dirty="0" err="1" smtClean="0"/>
              <a:t>Креатинин</a:t>
            </a:r>
            <a:endParaRPr lang="ru-RU" sz="2400" dirty="0" smtClean="0"/>
          </a:p>
          <a:p>
            <a:r>
              <a:rPr lang="ru-RU" sz="2400" dirty="0" smtClean="0"/>
              <a:t>Электролиты</a:t>
            </a:r>
          </a:p>
          <a:p>
            <a:r>
              <a:rPr lang="ru-RU" sz="2400" dirty="0" err="1" smtClean="0"/>
              <a:t>АлАт</a:t>
            </a:r>
            <a:endParaRPr lang="ru-RU" sz="2400" dirty="0" smtClean="0"/>
          </a:p>
          <a:p>
            <a:r>
              <a:rPr lang="ru-RU" sz="2400" dirty="0" err="1" smtClean="0"/>
              <a:t>АсАТ</a:t>
            </a:r>
            <a:endParaRPr lang="ru-RU" sz="2400" dirty="0" smtClean="0"/>
          </a:p>
          <a:p>
            <a:endParaRPr lang="ru-RU" sz="2400" dirty="0"/>
          </a:p>
        </p:txBody>
      </p:sp>
      <p:sp>
        <p:nvSpPr>
          <p:cNvPr id="4" name="Рамка 3"/>
          <p:cNvSpPr/>
          <p:nvPr/>
        </p:nvSpPr>
        <p:spPr>
          <a:xfrm>
            <a:off x="7965092" y="317500"/>
            <a:ext cx="4326316" cy="6248400"/>
          </a:xfrm>
          <a:prstGeom prst="frame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9952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75DB6BB3-5550-4815-BD28-CE07150418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7761" y="2200757"/>
            <a:ext cx="3498667" cy="2456485"/>
          </a:xfrm>
        </p:spPr>
        <p:txBody>
          <a:bodyPr rtlCol="0"/>
          <a:lstStyle/>
          <a:p>
            <a:r>
              <a:rPr lang="en-US" dirty="0"/>
              <a:t>MIS-C </a:t>
            </a:r>
            <a:r>
              <a:rPr lang="ru-RU" dirty="0"/>
              <a:t> у детей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AAA12AD7-986B-4DF0-AC91-424D90687595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5037138" y="808347"/>
            <a:ext cx="6292850" cy="5241303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/>
          <a:lstStyle/>
          <a:p>
            <a:r>
              <a:rPr lang="ru-RU" sz="2800" dirty="0">
                <a:solidFill>
                  <a:schemeClr val="tx1"/>
                </a:solidFill>
              </a:rPr>
              <a:t>Если диагностические критерии </a:t>
            </a:r>
            <a:r>
              <a:rPr lang="en-US" sz="2800" dirty="0">
                <a:solidFill>
                  <a:schemeClr val="tx1"/>
                </a:solidFill>
              </a:rPr>
              <a:t>MIS-C</a:t>
            </a:r>
            <a:r>
              <a:rPr lang="ru-RU" sz="2800" dirty="0" smtClean="0">
                <a:solidFill>
                  <a:schemeClr val="tx1"/>
                </a:solidFill>
              </a:rPr>
              <a:t> </a:t>
            </a:r>
            <a:r>
              <a:rPr lang="ru-RU" sz="2800" dirty="0">
                <a:solidFill>
                  <a:schemeClr val="tx1"/>
                </a:solidFill>
              </a:rPr>
              <a:t>соблюдены и он </a:t>
            </a:r>
            <a:r>
              <a:rPr lang="ru-RU" sz="2800" dirty="0" smtClean="0">
                <a:solidFill>
                  <a:schemeClr val="tx1"/>
                </a:solidFill>
              </a:rPr>
              <a:t>остается дифференциальным </a:t>
            </a:r>
            <a:r>
              <a:rPr lang="ru-RU" sz="2800" dirty="0">
                <a:solidFill>
                  <a:schemeClr val="tx1"/>
                </a:solidFill>
              </a:rPr>
              <a:t>диагнозом, то рекомендуются следующие </a:t>
            </a:r>
            <a:r>
              <a:rPr lang="ru-RU" sz="2800" dirty="0" smtClean="0">
                <a:solidFill>
                  <a:schemeClr val="tx1"/>
                </a:solidFill>
              </a:rPr>
              <a:t>этап исследования</a:t>
            </a:r>
            <a:r>
              <a:rPr lang="ru-RU" dirty="0">
                <a:solidFill>
                  <a:schemeClr val="tx1"/>
                </a:solidFill>
              </a:rPr>
              <a:t/>
            </a:r>
            <a:br>
              <a:rPr lang="ru-RU" dirty="0">
                <a:solidFill>
                  <a:schemeClr val="tx1"/>
                </a:solidFill>
              </a:rPr>
            </a:b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4" name="Стрелка вниз 3"/>
          <p:cNvSpPr/>
          <p:nvPr/>
        </p:nvSpPr>
        <p:spPr>
          <a:xfrm>
            <a:off x="6769100" y="3606800"/>
            <a:ext cx="2120900" cy="244285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532321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bg1"/>
                </a:solidFill>
              </a:rPr>
              <a:t>Второй этап обследования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4" name="Рисунок 3"/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5" name="Рисунок 4"/>
          <p:cNvSpPr>
            <a:spLocks noGrp="1"/>
          </p:cNvSpPr>
          <p:nvPr>
            <p:ph type="pic" sz="quarter" idx="15"/>
          </p:nvPr>
        </p:nvSpPr>
        <p:spPr/>
      </p:sp>
      <p:sp>
        <p:nvSpPr>
          <p:cNvPr id="6" name="Рисунок 5"/>
          <p:cNvSpPr>
            <a:spLocks noGrp="1"/>
          </p:cNvSpPr>
          <p:nvPr>
            <p:ph type="pic" sz="quarter" idx="16"/>
          </p:nvPr>
        </p:nvSpPr>
        <p:spPr/>
      </p:sp>
      <p:sp>
        <p:nvSpPr>
          <p:cNvPr id="7" name="Рисунок 6"/>
          <p:cNvSpPr>
            <a:spLocks noGrp="1"/>
          </p:cNvSpPr>
          <p:nvPr>
            <p:ph type="pic" sz="quarter" idx="17"/>
          </p:nvPr>
        </p:nvSpPr>
        <p:spPr/>
      </p:sp>
      <p:sp>
        <p:nvSpPr>
          <p:cNvPr id="13" name="Скругленный прямоугольник 12"/>
          <p:cNvSpPr/>
          <p:nvPr/>
        </p:nvSpPr>
        <p:spPr>
          <a:xfrm>
            <a:off x="2414060" y="874851"/>
            <a:ext cx="2546068" cy="1440561"/>
          </a:xfrm>
          <a:prstGeom prst="round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КЩС и </a:t>
            </a:r>
            <a:r>
              <a:rPr lang="ru-RU" sz="24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лактат</a:t>
            </a: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4" name="Овал 13"/>
          <p:cNvSpPr/>
          <p:nvPr/>
        </p:nvSpPr>
        <p:spPr>
          <a:xfrm>
            <a:off x="4678740" y="1981200"/>
            <a:ext cx="2699797" cy="1939551"/>
          </a:xfrm>
          <a:prstGeom prst="ellipse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Фибриноген</a:t>
            </a:r>
          </a:p>
          <a:p>
            <a:pPr algn="ctr"/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ДД-димеры</a:t>
            </a: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5" name="Овал 14"/>
          <p:cNvSpPr/>
          <p:nvPr/>
        </p:nvSpPr>
        <p:spPr>
          <a:xfrm>
            <a:off x="7659925" y="1181100"/>
            <a:ext cx="3600451" cy="2311400"/>
          </a:xfrm>
          <a:prstGeom prst="ellips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Ферритин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</a:p>
          <a:p>
            <a:pPr algn="ctr"/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Тропонин</a:t>
            </a:r>
          </a:p>
          <a:p>
            <a:pPr algn="ctr"/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ЛДГ</a:t>
            </a: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6" name="Овал 15"/>
          <p:cNvSpPr/>
          <p:nvPr/>
        </p:nvSpPr>
        <p:spPr>
          <a:xfrm>
            <a:off x="8902775" y="3632139"/>
            <a:ext cx="2413540" cy="2040520"/>
          </a:xfrm>
          <a:prstGeom prst="ellips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Мозговой натрийдиуретический пептид</a:t>
            </a:r>
            <a:endParaRPr lang="ru-RU"/>
          </a:p>
        </p:txBody>
      </p:sp>
      <p:sp>
        <p:nvSpPr>
          <p:cNvPr id="17" name="Овал 16"/>
          <p:cNvSpPr/>
          <p:nvPr/>
        </p:nvSpPr>
        <p:spPr>
          <a:xfrm>
            <a:off x="5257800" y="4317284"/>
            <a:ext cx="3644975" cy="1943816"/>
          </a:xfrm>
          <a:prstGeom prst="ellips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SARS-CoV-2 RT-PCR 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или АГ из образцов респираторного тракта</a:t>
            </a: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SARS-CoV-2 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серология (ИФА)</a:t>
            </a: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849289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chemeClr val="bg1"/>
                </a:solidFill>
              </a:rPr>
              <a:t>Второй этап </a:t>
            </a:r>
            <a:r>
              <a:rPr lang="ru-RU" dirty="0" err="1" smtClean="0">
                <a:solidFill>
                  <a:schemeClr val="bg1"/>
                </a:solidFill>
              </a:rPr>
              <a:t>обследова-ния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4" name="Рисунок 3"/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5" name="Рисунок 4"/>
          <p:cNvSpPr>
            <a:spLocks noGrp="1"/>
          </p:cNvSpPr>
          <p:nvPr>
            <p:ph type="pic" sz="quarter" idx="15"/>
          </p:nvPr>
        </p:nvSpPr>
        <p:spPr/>
      </p:sp>
      <p:sp>
        <p:nvSpPr>
          <p:cNvPr id="6" name="Рисунок 5"/>
          <p:cNvSpPr>
            <a:spLocks noGrp="1"/>
          </p:cNvSpPr>
          <p:nvPr>
            <p:ph type="pic" sz="quarter" idx="16"/>
          </p:nvPr>
        </p:nvSpPr>
        <p:spPr/>
      </p:sp>
      <p:sp>
        <p:nvSpPr>
          <p:cNvPr id="7" name="Рисунок 6"/>
          <p:cNvSpPr>
            <a:spLocks noGrp="1"/>
          </p:cNvSpPr>
          <p:nvPr>
            <p:ph type="pic" sz="quarter" idx="17"/>
          </p:nvPr>
        </p:nvSpPr>
        <p:spPr/>
      </p:sp>
      <p:sp>
        <p:nvSpPr>
          <p:cNvPr id="8" name="Текст 7"/>
          <p:cNvSpPr>
            <a:spLocks noGrp="1"/>
          </p:cNvSpPr>
          <p:nvPr>
            <p:ph type="body" sz="quarter" idx="18"/>
          </p:nvPr>
        </p:nvSpPr>
        <p:spPr>
          <a:xfrm>
            <a:off x="2247900" y="3010528"/>
            <a:ext cx="1963094" cy="320675"/>
          </a:xfr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ru-RU" dirty="0" smtClean="0"/>
              <a:t>12 отведений ЭКГ</a:t>
            </a:r>
            <a:endParaRPr lang="ru-RU" dirty="0"/>
          </a:p>
        </p:txBody>
      </p:sp>
      <p:sp>
        <p:nvSpPr>
          <p:cNvPr id="9" name="Текст 8"/>
          <p:cNvSpPr>
            <a:spLocks noGrp="1"/>
          </p:cNvSpPr>
          <p:nvPr>
            <p:ph type="body" sz="quarter" idx="19"/>
          </p:nvPr>
        </p:nvSpPr>
        <p:spPr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ru-RU" dirty="0" smtClean="0"/>
              <a:t>УЗИ сердца</a:t>
            </a:r>
            <a:endParaRPr lang="ru-RU" dirty="0"/>
          </a:p>
        </p:txBody>
      </p:sp>
      <p:sp>
        <p:nvSpPr>
          <p:cNvPr id="11" name="Текст 10"/>
          <p:cNvSpPr>
            <a:spLocks noGrp="1"/>
          </p:cNvSpPr>
          <p:nvPr>
            <p:ph type="body" sz="quarter" idx="21"/>
          </p:nvPr>
        </p:nvSpPr>
        <p:spPr>
          <a:xfrm>
            <a:off x="9304941" y="5672658"/>
            <a:ext cx="1482916" cy="1086677"/>
          </a:xfr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ru-RU" dirty="0" smtClean="0"/>
              <a:t>Консультация детского кардиолога</a:t>
            </a:r>
            <a:endParaRPr lang="ru-RU" dirty="0"/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2527300" y="561854"/>
            <a:ext cx="2432828" cy="2012333"/>
          </a:xfrm>
          <a:prstGeom prst="round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Септический и вирусный 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скрининг 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</a:t>
            </a:r>
            <a:r>
              <a:rPr lang="ru-RU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люмбальная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пункция только по 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специальным </a:t>
            </a:r>
            <a:r>
              <a:rPr lang="ru-RU" b="1" dirty="0" smtClean="0"/>
              <a:t>показаниям)</a:t>
            </a:r>
            <a:endParaRPr lang="ru-RU" b="1" dirty="0"/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4584701" y="1854200"/>
            <a:ext cx="2937162" cy="2226889"/>
          </a:xfrm>
          <a:prstGeom prst="round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Рентгенография логанов грудной клетки </a:t>
            </a: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7547264" y="1038224"/>
            <a:ext cx="4064000" cy="2556083"/>
          </a:xfrm>
          <a:prstGeom prst="round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/>
              <a:t>У детей с болями в животе, которые соответствуют </a:t>
            </a:r>
            <a:r>
              <a:rPr lang="ru-RU" dirty="0" smtClean="0"/>
              <a:t>критериям М</a:t>
            </a:r>
            <a:r>
              <a:rPr lang="en-US" dirty="0" smtClean="0"/>
              <a:t>I</a:t>
            </a:r>
            <a:r>
              <a:rPr lang="ru-RU" dirty="0" smtClean="0"/>
              <a:t>S</a:t>
            </a:r>
            <a:r>
              <a:rPr lang="en-US" dirty="0" smtClean="0"/>
              <a:t>-C</a:t>
            </a:r>
            <a:r>
              <a:rPr lang="ru-RU" dirty="0" smtClean="0"/>
              <a:t> </a:t>
            </a:r>
            <a:r>
              <a:rPr lang="ru-RU" dirty="0"/>
              <a:t>и требуют визуализации, ультразвуковое исследование брюшной </a:t>
            </a:r>
            <a:r>
              <a:rPr lang="ru-RU" dirty="0" smtClean="0"/>
              <a:t>полости</a:t>
            </a:r>
            <a:r>
              <a:rPr lang="en-US" dirty="0" smtClean="0"/>
              <a:t> </a:t>
            </a:r>
            <a:r>
              <a:rPr lang="ru-RU" dirty="0" smtClean="0"/>
              <a:t>должно </a:t>
            </a:r>
            <a:r>
              <a:rPr lang="ru-RU" dirty="0"/>
              <a:t>быть первым исследованием, чтобы исключить </a:t>
            </a:r>
            <a:r>
              <a:rPr lang="ru-RU" dirty="0" smtClean="0"/>
              <a:t>альтернативные диагнозы </a:t>
            </a:r>
            <a:r>
              <a:rPr lang="ru-RU" dirty="0"/>
              <a:t>(например, 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аппендицит</a:t>
            </a:r>
            <a:r>
              <a:rPr lang="ru-RU" dirty="0"/>
              <a:t>)</a:t>
            </a: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8789845" y="3880891"/>
            <a:ext cx="3110055" cy="1753937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/>
              <a:t>Дети с </a:t>
            </a:r>
            <a:r>
              <a:rPr lang="ru-RU" sz="2000" b="1" dirty="0" smtClean="0"/>
              <a:t>нестабильностью </a:t>
            </a:r>
            <a:r>
              <a:rPr lang="ru-RU" sz="2000" b="1" dirty="0"/>
              <a:t>должны </a:t>
            </a:r>
            <a:r>
              <a:rPr lang="ru-RU" sz="2000" b="1" dirty="0" smtClean="0"/>
              <a:t>иметь ежедневную </a:t>
            </a:r>
            <a:r>
              <a:rPr lang="ru-RU" sz="2000" b="1" dirty="0"/>
              <a:t>эхокардиограмму</a:t>
            </a:r>
          </a:p>
        </p:txBody>
      </p:sp>
      <p:sp>
        <p:nvSpPr>
          <p:cNvPr id="17" name="Овал 16"/>
          <p:cNvSpPr/>
          <p:nvPr/>
        </p:nvSpPr>
        <p:spPr>
          <a:xfrm>
            <a:off x="5676900" y="4705675"/>
            <a:ext cx="3365500" cy="2053660"/>
          </a:xfrm>
          <a:prstGeom prst="ellipse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/>
              <a:t>Все дети с дилатацией коронарных артерий должны </a:t>
            </a:r>
            <a:r>
              <a:rPr lang="ru-RU" dirty="0" smtClean="0"/>
              <a:t>быть обсуждены </a:t>
            </a:r>
            <a:r>
              <a:rPr lang="ru-RU" dirty="0"/>
              <a:t>с детским кардиологом</a:t>
            </a:r>
          </a:p>
        </p:txBody>
      </p:sp>
    </p:spTree>
    <p:extLst>
      <p:ext uri="{BB962C8B-B14F-4D97-AF65-F5344CB8AC3E}">
        <p14:creationId xmlns:p14="http://schemas.microsoft.com/office/powerpoint/2010/main" val="36348149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88A6D7BD-5C62-4764-9E1D-D185EBAA6C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dirty="0" smtClean="0">
                <a:solidFill>
                  <a:schemeClr val="bg1"/>
                </a:solidFill>
              </a:rPr>
              <a:t>ПОДХОДЫ К ЛЕЧЕНИЮ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95724E52-08A2-4D30-AA1E-AC7615D226F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00894" y="3795825"/>
            <a:ext cx="3420000" cy="2901604"/>
          </a:xfr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/>
          <a:lstStyle/>
          <a:p>
            <a:pPr>
              <a:lnSpc>
                <a:spcPct val="100000"/>
              </a:lnSpc>
            </a:pPr>
            <a:r>
              <a:rPr lang="ru-RU" sz="1700" dirty="0"/>
              <a:t>Место оказания медицинской помощи </a:t>
            </a:r>
            <a:r>
              <a:rPr lang="ru-RU" sz="1700" dirty="0" smtClean="0"/>
              <a:t> определяется тяжестью заболевания </a:t>
            </a:r>
          </a:p>
          <a:p>
            <a:pPr>
              <a:lnSpc>
                <a:spcPct val="100000"/>
              </a:lnSpc>
            </a:pPr>
            <a:r>
              <a:rPr lang="ru-RU" sz="1700" dirty="0" smtClean="0"/>
              <a:t> </a:t>
            </a:r>
            <a:r>
              <a:rPr lang="ru-RU" sz="1700" dirty="0"/>
              <a:t>обсуждение </a:t>
            </a:r>
            <a:r>
              <a:rPr lang="ru-RU" sz="1700" dirty="0" smtClean="0"/>
              <a:t>лечения в </a:t>
            </a:r>
            <a:r>
              <a:rPr lang="ru-RU" sz="17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междисциплинарной группе</a:t>
            </a:r>
            <a:r>
              <a:rPr lang="ru-RU" sz="1700" dirty="0"/>
              <a:t> </a:t>
            </a:r>
            <a:endParaRPr lang="ru-RU" sz="1700" dirty="0" smtClean="0"/>
          </a:p>
          <a:p>
            <a:pPr>
              <a:lnSpc>
                <a:spcPct val="100000"/>
              </a:lnSpc>
            </a:pPr>
            <a:r>
              <a:rPr lang="ru-RU" sz="1700" dirty="0" smtClean="0"/>
              <a:t>стратификация риска</a:t>
            </a:r>
            <a:endParaRPr lang="ru-RU" sz="1700" dirty="0"/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0AE9033E-9FBE-4024-9E69-97553421B80A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4387160" y="3795825"/>
            <a:ext cx="3385240" cy="2655775"/>
          </a:xfr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>
            <a:normAutofit fontScale="92500" lnSpcReduction="10000"/>
          </a:bodyPr>
          <a:lstStyle/>
          <a:p>
            <a:pPr rtl="0">
              <a:lnSpc>
                <a:spcPct val="100000"/>
              </a:lnSpc>
            </a:pPr>
            <a:r>
              <a:rPr lang="ru-RU" sz="1700" dirty="0" smtClean="0"/>
              <a:t>Время бледного пятна  более 3 с</a:t>
            </a:r>
            <a:endParaRPr lang="ru-RU" sz="1700" dirty="0"/>
          </a:p>
          <a:p>
            <a:pPr>
              <a:lnSpc>
                <a:spcPct val="100000"/>
              </a:lnSpc>
            </a:pPr>
            <a:r>
              <a:rPr lang="ru-RU" sz="1700" dirty="0"/>
              <a:t>стойкая гипотензия </a:t>
            </a:r>
            <a:endParaRPr lang="ru-RU" sz="1700" dirty="0" smtClean="0"/>
          </a:p>
          <a:p>
            <a:pPr>
              <a:lnSpc>
                <a:spcPct val="100000"/>
              </a:lnSpc>
            </a:pPr>
            <a:r>
              <a:rPr lang="ru-RU" sz="1700" dirty="0" smtClean="0"/>
              <a:t>Стойкая тахикардия</a:t>
            </a:r>
          </a:p>
          <a:p>
            <a:pPr>
              <a:lnSpc>
                <a:spcPct val="100000"/>
              </a:lnSpc>
            </a:pPr>
            <a:r>
              <a:rPr lang="ru-RU" sz="1700" dirty="0"/>
              <a:t>потребность в болюсе жидкости 40 </a:t>
            </a:r>
            <a:r>
              <a:rPr lang="ru-RU" sz="1700" dirty="0" smtClean="0"/>
              <a:t>мл/кг</a:t>
            </a:r>
          </a:p>
          <a:p>
            <a:pPr>
              <a:lnSpc>
                <a:spcPct val="100000"/>
              </a:lnSpc>
            </a:pPr>
            <a:r>
              <a:rPr lang="ru-RU" sz="1700" dirty="0" smtClean="0"/>
              <a:t>насыщение </a:t>
            </a:r>
            <a:r>
              <a:rPr lang="ru-RU" sz="1700" dirty="0"/>
              <a:t>кислородом &lt;92% в </a:t>
            </a:r>
            <a:r>
              <a:rPr lang="ru-RU" sz="1700" dirty="0" smtClean="0"/>
              <a:t>помещения</a:t>
            </a:r>
            <a:endParaRPr lang="ru-RU" sz="1700" dirty="0"/>
          </a:p>
        </p:txBody>
      </p:sp>
      <p:sp>
        <p:nvSpPr>
          <p:cNvPr id="5" name="Объект 4">
            <a:extLst>
              <a:ext uri="{FF2B5EF4-FFF2-40B4-BE49-F238E27FC236}">
                <a16:creationId xmlns:a16="http://schemas.microsoft.com/office/drawing/2014/main" xmlns="" id="{6EDDEC1B-157C-4700-9E00-04350D289676}"/>
              </a:ext>
            </a:extLst>
          </p:cNvPr>
          <p:cNvSpPr>
            <a:spLocks noGrp="1"/>
          </p:cNvSpPr>
          <p:nvPr>
            <p:ph sz="half" idx="14"/>
          </p:nvPr>
        </p:nvSpPr>
        <p:spPr>
          <a:xfrm>
            <a:off x="7971107" y="1104900"/>
            <a:ext cx="4068492" cy="5592529"/>
          </a:xfr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>
            <a:normAutofit fontScale="92500" lnSpcReduction="10000"/>
          </a:bodyPr>
          <a:lstStyle/>
          <a:p>
            <a:pPr>
              <a:lnSpc>
                <a:spcPct val="100000"/>
              </a:lnSpc>
            </a:pPr>
            <a:r>
              <a:rPr lang="ru-RU" sz="1700" dirty="0"/>
              <a:t>значимое повышение уровня С-реактивного </a:t>
            </a:r>
            <a:r>
              <a:rPr lang="ru-RU" sz="1700" dirty="0" smtClean="0"/>
              <a:t>белка </a:t>
            </a:r>
            <a:r>
              <a:rPr lang="ru-RU" sz="1700" dirty="0"/>
              <a:t>(консенсус </a:t>
            </a:r>
            <a:r>
              <a:rPr lang="ru-RU" sz="1700" dirty="0" smtClean="0"/>
              <a:t>достигнут при </a:t>
            </a:r>
            <a:r>
              <a:rPr lang="ru-RU" sz="1700" dirty="0"/>
              <a:t>&gt;300 мг/л, но последующие данные свидетельствуют о том, что&gt;150 мг/л</a:t>
            </a:r>
            <a:r>
              <a:rPr lang="ru-RU" sz="1700" dirty="0" smtClean="0"/>
              <a:t>);</a:t>
            </a:r>
          </a:p>
          <a:p>
            <a:pPr>
              <a:lnSpc>
                <a:spcPct val="100000"/>
              </a:lnSpc>
            </a:pPr>
            <a:r>
              <a:rPr lang="ru-RU" sz="1700" dirty="0"/>
              <a:t>клинически значимое увеличение </a:t>
            </a:r>
            <a:r>
              <a:rPr lang="ru-RU" sz="1700" dirty="0" smtClean="0"/>
              <a:t>тропонина</a:t>
            </a:r>
          </a:p>
          <a:p>
            <a:pPr>
              <a:lnSpc>
                <a:spcPct val="100000"/>
              </a:lnSpc>
            </a:pPr>
            <a:r>
              <a:rPr lang="ru-RU" sz="1700" dirty="0"/>
              <a:t>увеличение </a:t>
            </a:r>
            <a:r>
              <a:rPr lang="en-US" sz="1700" dirty="0" smtClean="0"/>
              <a:t>NT-</a:t>
            </a:r>
            <a:r>
              <a:rPr lang="en-US" sz="1700" dirty="0" err="1" smtClean="0"/>
              <a:t>proBNP</a:t>
            </a:r>
            <a:endParaRPr lang="ru-RU" sz="1700" dirty="0" smtClean="0"/>
          </a:p>
          <a:p>
            <a:pPr>
              <a:lnSpc>
                <a:spcPct val="100000"/>
              </a:lnSpc>
            </a:pPr>
            <a:r>
              <a:rPr lang="ru-RU" sz="1700" dirty="0"/>
              <a:t>увеличение </a:t>
            </a:r>
            <a:r>
              <a:rPr lang="ru-RU" sz="1700" dirty="0" err="1" smtClean="0"/>
              <a:t>лактата</a:t>
            </a:r>
            <a:r>
              <a:rPr lang="ru-RU" sz="1700" dirty="0" smtClean="0"/>
              <a:t>; </a:t>
            </a:r>
          </a:p>
          <a:p>
            <a:pPr>
              <a:lnSpc>
                <a:spcPct val="100000"/>
              </a:lnSpc>
            </a:pPr>
            <a:r>
              <a:rPr lang="ru-RU" sz="1700" dirty="0" smtClean="0"/>
              <a:t>клинически </a:t>
            </a:r>
            <a:r>
              <a:rPr lang="ru-RU" sz="1700" dirty="0"/>
              <a:t>значимое увеличение </a:t>
            </a:r>
            <a:r>
              <a:rPr lang="ru-RU" sz="1700" dirty="0" err="1" smtClean="0"/>
              <a:t>ферритина</a:t>
            </a:r>
            <a:endParaRPr lang="ru-RU" sz="1700" dirty="0" smtClean="0"/>
          </a:p>
          <a:p>
            <a:pPr>
              <a:lnSpc>
                <a:spcPct val="100000"/>
              </a:lnSpc>
            </a:pPr>
            <a:r>
              <a:rPr lang="ru-RU" sz="1700" dirty="0"/>
              <a:t>клинически значимое увеличение </a:t>
            </a:r>
            <a:r>
              <a:rPr lang="ru-RU" sz="1700" dirty="0" smtClean="0"/>
              <a:t>D-</a:t>
            </a:r>
            <a:r>
              <a:rPr lang="ru-RU" sz="1700" dirty="0" err="1" smtClean="0"/>
              <a:t>димеров</a:t>
            </a:r>
            <a:r>
              <a:rPr lang="ru-RU" sz="1700" dirty="0" smtClean="0"/>
              <a:t>;</a:t>
            </a:r>
          </a:p>
          <a:p>
            <a:pPr>
              <a:lnSpc>
                <a:spcPct val="100000"/>
              </a:lnSpc>
            </a:pPr>
            <a:r>
              <a:rPr lang="ru-RU" sz="1700" dirty="0" smtClean="0"/>
              <a:t>повышенная ЛДГ</a:t>
            </a:r>
          </a:p>
          <a:p>
            <a:pPr>
              <a:lnSpc>
                <a:spcPct val="100000"/>
              </a:lnSpc>
            </a:pPr>
            <a:r>
              <a:rPr lang="ru-RU" sz="1700" dirty="0"/>
              <a:t>высокий или низкий </a:t>
            </a:r>
            <a:r>
              <a:rPr lang="ru-RU" sz="1700" dirty="0" smtClean="0"/>
              <a:t>уровень </a:t>
            </a:r>
            <a:r>
              <a:rPr lang="ru-RU" sz="1700" dirty="0" err="1" smtClean="0"/>
              <a:t>фбриногена</a:t>
            </a:r>
            <a:endParaRPr lang="ru-RU" sz="1700" dirty="0" smtClean="0"/>
          </a:p>
          <a:p>
            <a:pPr>
              <a:lnSpc>
                <a:spcPct val="100000"/>
              </a:lnSpc>
            </a:pPr>
            <a:r>
              <a:rPr lang="ru-RU" sz="1700" dirty="0" smtClean="0"/>
              <a:t>повышенный </a:t>
            </a:r>
            <a:r>
              <a:rPr lang="ru-RU" sz="1700" dirty="0"/>
              <a:t>уровень </a:t>
            </a:r>
            <a:r>
              <a:rPr lang="ru-RU" sz="1700" dirty="0" err="1" smtClean="0"/>
              <a:t>креатинина</a:t>
            </a:r>
            <a:r>
              <a:rPr lang="ru-RU" sz="1700" dirty="0" smtClean="0"/>
              <a:t>,</a:t>
            </a:r>
            <a:endParaRPr lang="ru-RU" sz="1700" dirty="0"/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xmlns="" id="{C39C480C-C4D4-46AD-BCE6-04E0141475BC}"/>
              </a:ext>
            </a:extLst>
          </p:cNvPr>
          <p:cNvSpPr>
            <a:spLocks noGrp="1"/>
          </p:cNvSpPr>
          <p:nvPr>
            <p:ph sz="half" idx="15"/>
          </p:nvPr>
        </p:nvSpPr>
        <p:spPr>
          <a:xfrm>
            <a:off x="800894" y="2632549"/>
            <a:ext cx="3420000" cy="1163275"/>
          </a:xfr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>
            <a:normAutofit fontScale="92500"/>
          </a:bodyPr>
          <a:lstStyle/>
          <a:p>
            <a:r>
              <a:rPr lang="ru-RU" sz="2000" dirty="0"/>
              <a:t>Место оказания медицинской помощи и особенности тяжести М</a:t>
            </a:r>
            <a:r>
              <a:rPr lang="en-US" sz="2000" dirty="0"/>
              <a:t>I</a:t>
            </a:r>
            <a:r>
              <a:rPr lang="ru-RU" sz="2000" dirty="0"/>
              <a:t>S</a:t>
            </a:r>
            <a:r>
              <a:rPr lang="en-US" sz="2000" dirty="0"/>
              <a:t>-C</a:t>
            </a:r>
            <a:r>
              <a:rPr lang="ru-RU" sz="2000" dirty="0"/>
              <a:t> </a:t>
            </a:r>
            <a:r>
              <a:rPr lang="ru-RU" sz="2000" dirty="0" smtClean="0"/>
              <a:t>?</a:t>
            </a:r>
            <a:endParaRPr lang="ru-RU" sz="2000" dirty="0"/>
          </a:p>
        </p:txBody>
      </p:sp>
      <p:sp>
        <p:nvSpPr>
          <p:cNvPr id="7" name="Объект 6">
            <a:extLst>
              <a:ext uri="{FF2B5EF4-FFF2-40B4-BE49-F238E27FC236}">
                <a16:creationId xmlns:a16="http://schemas.microsoft.com/office/drawing/2014/main" xmlns="" id="{2AC642DB-12B2-406A-9349-B6C98765561F}"/>
              </a:ext>
            </a:extLst>
          </p:cNvPr>
          <p:cNvSpPr>
            <a:spLocks noGrp="1"/>
          </p:cNvSpPr>
          <p:nvPr>
            <p:ph sz="half" idx="16"/>
          </p:nvPr>
        </p:nvSpPr>
        <p:spPr>
          <a:xfrm>
            <a:off x="4387158" y="2445637"/>
            <a:ext cx="3583949" cy="1350188"/>
          </a:xfr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/>
          <a:lstStyle/>
          <a:p>
            <a:r>
              <a:rPr lang="ru-RU" sz="1700" dirty="0"/>
              <a:t>На особенности тяжелого заболевания может </a:t>
            </a:r>
            <a:r>
              <a:rPr lang="ru-RU" sz="1700" dirty="0" smtClean="0"/>
              <a:t>указывать наличие </a:t>
            </a:r>
            <a:r>
              <a:rPr lang="ru-RU" sz="1700" dirty="0"/>
              <a:t>любого из следующих факторов, особенно в сочетании</a:t>
            </a:r>
          </a:p>
        </p:txBody>
      </p:sp>
      <p:sp>
        <p:nvSpPr>
          <p:cNvPr id="8" name="Объект 7">
            <a:extLst>
              <a:ext uri="{FF2B5EF4-FFF2-40B4-BE49-F238E27FC236}">
                <a16:creationId xmlns:a16="http://schemas.microsoft.com/office/drawing/2014/main" xmlns="" id="{64FDBFEE-D460-4EEA-8480-B58B8C156092}"/>
              </a:ext>
            </a:extLst>
          </p:cNvPr>
          <p:cNvSpPr>
            <a:spLocks noGrp="1"/>
          </p:cNvSpPr>
          <p:nvPr>
            <p:ph sz="half" idx="17"/>
          </p:nvPr>
        </p:nvSpPr>
        <p:spPr>
          <a:xfrm>
            <a:off x="5349690" y="54140"/>
            <a:ext cx="3420000" cy="1163275"/>
          </a:xfr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/>
          <a:lstStyle/>
          <a:p>
            <a:r>
              <a:rPr lang="ru-RU" sz="1700" dirty="0"/>
              <a:t>Гематологические и биохимические особенности</a:t>
            </a:r>
          </a:p>
        </p:txBody>
      </p:sp>
    </p:spTree>
    <p:extLst>
      <p:ext uri="{BB962C8B-B14F-4D97-AF65-F5344CB8AC3E}">
        <p14:creationId xmlns:p14="http://schemas.microsoft.com/office/powerpoint/2010/main" val="39851049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662" y="-10806"/>
            <a:ext cx="11462838" cy="1495590"/>
          </a:xfrm>
        </p:spPr>
        <p:txBody>
          <a:bodyPr>
            <a:normAutofit/>
          </a:bodyPr>
          <a:lstStyle/>
          <a:p>
            <a:r>
              <a:rPr lang="ru-RU" b="1" dirty="0" smtClean="0"/>
              <a:t>ВОЗ </a:t>
            </a:r>
            <a:r>
              <a:rPr lang="ru-RU" b="1" dirty="0"/>
              <a:t>определения случаев мультисистемного воспалительного синдрома у </a:t>
            </a:r>
            <a:r>
              <a:rPr lang="ru-RU" b="1" dirty="0" smtClean="0"/>
              <a:t>детей, 15 мая 2020 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4168760579"/>
              </p:ext>
            </p:extLst>
          </p:nvPr>
        </p:nvGraphicFramePr>
        <p:xfrm>
          <a:off x="190500" y="2445636"/>
          <a:ext cx="11810999" cy="2570480"/>
        </p:xfrm>
        <a:graphic>
          <a:graphicData uri="http://schemas.openxmlformats.org/drawingml/2006/table">
            <a:tbl>
              <a:tblPr/>
              <a:tblGrid>
                <a:gridCol w="11810999">
                  <a:extLst>
                    <a:ext uri="{9D8B030D-6E8A-4147-A177-3AD203B41FA5}">
                      <a16:colId xmlns:a16="http://schemas.microsoft.com/office/drawing/2014/main" xmlns="" val="958244258"/>
                    </a:ext>
                  </a:extLst>
                </a:gridCol>
              </a:tblGrid>
              <a:tr h="158435">
                <a:tc>
                  <a:txBody>
                    <a:bodyPr/>
                    <a:lstStyle/>
                    <a:p>
                      <a:pPr fontAlgn="ctr"/>
                      <a:r>
                        <a:rPr lang="ru-RU" sz="2000" b="1">
                          <a:effectLst/>
                        </a:rPr>
                        <a:t>Определение случая ВОЗ</a:t>
                      </a:r>
                    </a:p>
                  </a:txBody>
                  <a:tcPr marL="33020" marR="33020" marT="16510" marB="1651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29705585"/>
                  </a:ext>
                </a:extLst>
              </a:tr>
              <a:tr h="277261">
                <a:tc>
                  <a:txBody>
                    <a:bodyPr/>
                    <a:lstStyle/>
                    <a:p>
                      <a:pPr fontAlgn="ctr"/>
                      <a:r>
                        <a:rPr lang="ru-RU" sz="2000" b="1" dirty="0">
                          <a:effectLst/>
                        </a:rPr>
                        <a:t>Все 6 критериев должны быть выполнены:</a:t>
                      </a:r>
                    </a:p>
                  </a:txBody>
                  <a:tcPr marL="33020" marR="33020" marT="16510" marB="1651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98829619"/>
                  </a:ext>
                </a:extLst>
              </a:tr>
              <a:tr h="158435">
                <a:tc>
                  <a:txBody>
                    <a:bodyPr/>
                    <a:lstStyle/>
                    <a:p>
                      <a:pPr fontAlgn="t">
                        <a:buFont typeface="+mj-lt"/>
                        <a:buAutoNum type="arabicPeriod" startAt="6"/>
                      </a:pPr>
                      <a:r>
                        <a:rPr lang="ru-RU" sz="2000" dirty="0">
                          <a:solidFill>
                            <a:srgbClr val="0070C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Доказательства инфекции </a:t>
                      </a:r>
                      <a:r>
                        <a:rPr lang="en-US" sz="2000" dirty="0">
                          <a:solidFill>
                            <a:srgbClr val="0070C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SARS-CoV-2</a:t>
                      </a:r>
                    </a:p>
                  </a:txBody>
                  <a:tcPr marL="33020" marR="33020" marT="16510" marB="1651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55555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510515178"/>
                  </a:ext>
                </a:extLst>
              </a:tr>
              <a:tr h="752566">
                <a:tc>
                  <a:txBody>
                    <a:bodyPr/>
                    <a:lstStyle/>
                    <a:p>
                      <a:pPr fontAlgn="t">
                        <a:buFont typeface="Arial" panose="020B0604020202020204" pitchFamily="34" charset="0"/>
                        <a:buChar char="•"/>
                      </a:pPr>
                      <a:r>
                        <a:rPr lang="ru-RU" sz="2000" b="1" dirty="0">
                          <a:effectLst/>
                        </a:rPr>
                        <a:t>Любое </a:t>
                      </a:r>
                      <a:r>
                        <a:rPr lang="ru-RU" sz="2000" dirty="0">
                          <a:effectLst/>
                        </a:rPr>
                        <a:t>из следующих действий:</a:t>
                      </a:r>
                    </a:p>
                    <a:p>
                      <a:pPr marL="742950" lvl="1" indent="-285750" fontAlgn="t">
                        <a:buFont typeface="Arial" panose="020B0604020202020204" pitchFamily="34" charset="0"/>
                        <a:buChar char="•"/>
                      </a:pPr>
                      <a:r>
                        <a:rPr lang="ru-RU" sz="2000" dirty="0">
                          <a:effectLst/>
                        </a:rPr>
                        <a:t>Положительная </a:t>
                      </a:r>
                      <a:r>
                        <a:rPr lang="ru-RU" sz="2000" dirty="0" smtClean="0">
                          <a:effectLst/>
                        </a:rPr>
                        <a:t>РНК SARS-CoV-2 </a:t>
                      </a:r>
                      <a:r>
                        <a:rPr lang="ru-RU" sz="2000" dirty="0">
                          <a:effectLst/>
                        </a:rPr>
                        <a:t>RT-PCR</a:t>
                      </a:r>
                    </a:p>
                    <a:p>
                      <a:pPr marL="742950" lvl="1" indent="-285750" fontAlgn="t">
                        <a:buFont typeface="Arial" panose="020B0604020202020204" pitchFamily="34" charset="0"/>
                        <a:buChar char="•"/>
                      </a:pPr>
                      <a:r>
                        <a:rPr lang="ru-RU" sz="2000" dirty="0">
                          <a:effectLst/>
                        </a:rPr>
                        <a:t>Положительная серология</a:t>
                      </a:r>
                    </a:p>
                    <a:p>
                      <a:pPr marL="742950" lvl="1" indent="-285750" fontAlgn="t">
                        <a:buFont typeface="Arial" panose="020B0604020202020204" pitchFamily="34" charset="0"/>
                        <a:buChar char="•"/>
                      </a:pPr>
                      <a:r>
                        <a:rPr lang="ru-RU" sz="2000" dirty="0">
                          <a:effectLst/>
                        </a:rPr>
                        <a:t>Положительный тест на антиген</a:t>
                      </a:r>
                    </a:p>
                    <a:p>
                      <a:pPr marL="742950" lvl="1" indent="-285750" fontAlgn="t">
                        <a:buFont typeface="Arial" panose="020B0604020202020204" pitchFamily="34" charset="0"/>
                        <a:buChar char="•"/>
                      </a:pPr>
                      <a:r>
                        <a:rPr lang="ru-RU" sz="2000" dirty="0">
                          <a:effectLst/>
                        </a:rPr>
                        <a:t>Контакт с человеком с COVID-19</a:t>
                      </a:r>
                    </a:p>
                  </a:txBody>
                  <a:tcPr marL="33020" marR="33020" marT="16510" marB="1651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60457177"/>
                  </a:ext>
                </a:extLst>
              </a:tr>
            </a:tbl>
          </a:graphicData>
        </a:graphic>
      </p:graphicFrame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63000" y="-103187"/>
            <a:ext cx="3429000" cy="903288"/>
          </a:xfrm>
          <a:prstGeom prst="rect">
            <a:avLst/>
          </a:prstGeom>
        </p:spPr>
      </p:pic>
      <p:sp>
        <p:nvSpPr>
          <p:cNvPr id="3" name="Правая фигурная скобка 2"/>
          <p:cNvSpPr/>
          <p:nvPr/>
        </p:nvSpPr>
        <p:spPr>
          <a:xfrm>
            <a:off x="5519936" y="3501008"/>
            <a:ext cx="72008" cy="1152128"/>
          </a:xfrm>
          <a:prstGeom prst="rightBrac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013922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A23E2459-E318-41EB-B7C0-CE1E3227EB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662" y="-10806"/>
            <a:ext cx="3220538" cy="2456442"/>
          </a:xfrm>
        </p:spPr>
        <p:txBody>
          <a:bodyPr rtlCol="0"/>
          <a:lstStyle/>
          <a:p>
            <a:r>
              <a:rPr lang="ru-RU" sz="3600" dirty="0">
                <a:solidFill>
                  <a:schemeClr val="bg1"/>
                </a:solidFill>
              </a:rPr>
              <a:t>ПОДХОДЫ К ЛЕЧЕНИЮ</a:t>
            </a:r>
            <a:endParaRPr lang="ru-RU" sz="3400" dirty="0">
              <a:solidFill>
                <a:schemeClr val="bg1"/>
              </a:solidFill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4448B1D6-0CC5-4E5E-A8E1-A1D6F9B9D02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00894" y="4130169"/>
            <a:ext cx="3745706" cy="2193629"/>
          </a:xfrm>
        </p:spPr>
        <p:txBody>
          <a:bodyPr rtlCol="0">
            <a:normAutofit fontScale="92500" lnSpcReduction="20000"/>
          </a:bodyPr>
          <a:lstStyle/>
          <a:p>
            <a:r>
              <a:rPr lang="ru-RU" dirty="0" smtClean="0"/>
              <a:t>аномальная электрокардиограмма</a:t>
            </a:r>
          </a:p>
          <a:p>
            <a:r>
              <a:rPr lang="ru-RU" dirty="0" smtClean="0"/>
              <a:t>аневризмы </a:t>
            </a:r>
            <a:r>
              <a:rPr lang="ru-RU" dirty="0"/>
              <a:t>коронарных артерий на </a:t>
            </a:r>
            <a:r>
              <a:rPr lang="ru-RU" dirty="0" smtClean="0"/>
              <a:t>эхокардиограмме; </a:t>
            </a:r>
          </a:p>
          <a:p>
            <a:r>
              <a:rPr lang="ru-RU" dirty="0" smtClean="0"/>
              <a:t>левожелудочковая </a:t>
            </a:r>
            <a:r>
              <a:rPr lang="ru-RU" dirty="0"/>
              <a:t>недостаточность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CA621940-22B8-4129-8405-6BAFDE9093BF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4450154" y="4180690"/>
            <a:ext cx="4477946" cy="2545562"/>
          </a:xfr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>
            <a:normAutofit fontScale="92500" lnSpcReduction="10000"/>
          </a:bodyPr>
          <a:lstStyle/>
          <a:p>
            <a:r>
              <a:rPr lang="ru-RU" dirty="0" smtClean="0"/>
              <a:t> нет одной-или </a:t>
            </a:r>
            <a:r>
              <a:rPr lang="ru-RU" dirty="0" err="1"/>
              <a:t>полиорганной</a:t>
            </a:r>
            <a:r>
              <a:rPr lang="ru-RU" dirty="0"/>
              <a:t> дисфункции </a:t>
            </a:r>
            <a:endParaRPr lang="ru-RU" dirty="0" smtClean="0"/>
          </a:p>
          <a:p>
            <a:r>
              <a:rPr lang="ru-RU" dirty="0" smtClean="0"/>
              <a:t> </a:t>
            </a:r>
            <a:r>
              <a:rPr lang="ru-RU" dirty="0"/>
              <a:t>поражения сердца</a:t>
            </a:r>
            <a:r>
              <a:rPr lang="ru-RU" dirty="0" smtClean="0"/>
              <a:t>, </a:t>
            </a:r>
          </a:p>
          <a:p>
            <a:r>
              <a:rPr lang="ru-RU" dirty="0" smtClean="0"/>
              <a:t>Выполняется эхокардиограмма  и врач оценивает ЭКГ, </a:t>
            </a:r>
            <a:r>
              <a:rPr lang="ru-RU" dirty="0"/>
              <a:t>наличие поражения сердца, включая </a:t>
            </a:r>
            <a:r>
              <a:rPr lang="ru-RU" dirty="0" smtClean="0"/>
              <a:t>аномалии коронарных </a:t>
            </a:r>
            <a:r>
              <a:rPr lang="ru-RU" dirty="0"/>
              <a:t>артерий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5" name="Объект 4">
            <a:extLst>
              <a:ext uri="{FF2B5EF4-FFF2-40B4-BE49-F238E27FC236}">
                <a16:creationId xmlns:a16="http://schemas.microsoft.com/office/drawing/2014/main" xmlns="" id="{49E43943-F8CC-4765-8333-156F7371276B}"/>
              </a:ext>
            </a:extLst>
          </p:cNvPr>
          <p:cNvSpPr>
            <a:spLocks noGrp="1"/>
          </p:cNvSpPr>
          <p:nvPr>
            <p:ph sz="half" idx="14"/>
          </p:nvPr>
        </p:nvSpPr>
        <p:spPr>
          <a:xfrm>
            <a:off x="8839200" y="1443608"/>
            <a:ext cx="3088802" cy="5282644"/>
          </a:xfr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>
            <a:normAutofit fontScale="92500" lnSpcReduction="20000"/>
          </a:bodyPr>
          <a:lstStyle/>
          <a:p>
            <a:r>
              <a:rPr lang="ru-RU" dirty="0" smtClean="0"/>
              <a:t>Дети с наличием симптомов одной – или </a:t>
            </a:r>
            <a:r>
              <a:rPr lang="ru-RU" dirty="0" err="1" smtClean="0"/>
              <a:t>полиорганной</a:t>
            </a:r>
            <a:r>
              <a:rPr lang="ru-RU" dirty="0" smtClean="0"/>
              <a:t> </a:t>
            </a:r>
            <a:r>
              <a:rPr lang="ru-RU" dirty="0"/>
              <a:t>дисфункции </a:t>
            </a:r>
            <a:endParaRPr lang="ru-RU" dirty="0" smtClean="0"/>
          </a:p>
          <a:p>
            <a:r>
              <a:rPr lang="ru-RU" dirty="0"/>
              <a:t>с любыми признаками поражения </a:t>
            </a:r>
            <a:r>
              <a:rPr lang="ru-RU" dirty="0" smtClean="0"/>
              <a:t>сердца (</a:t>
            </a:r>
            <a:r>
              <a:rPr lang="ru-RU" dirty="0"/>
              <a:t>повышенный тропонин, повышенный NT-</a:t>
            </a:r>
            <a:r>
              <a:rPr lang="ru-RU" dirty="0" err="1"/>
              <a:t>proBNP</a:t>
            </a:r>
            <a:r>
              <a:rPr lang="ru-RU" dirty="0"/>
              <a:t>, аномалии </a:t>
            </a:r>
            <a:r>
              <a:rPr lang="ru-RU" dirty="0" smtClean="0"/>
              <a:t>коронарных артерий </a:t>
            </a:r>
            <a:r>
              <a:rPr lang="ru-RU" dirty="0"/>
              <a:t>на эхокардиограмме или контрастной КТ)</a:t>
            </a:r>
          </a:p>
          <a:p>
            <a:pPr rtl="0"/>
            <a:r>
              <a:rPr lang="ru-RU" dirty="0" smtClean="0"/>
              <a:t>С привлечением кардиолога</a:t>
            </a:r>
          </a:p>
          <a:p>
            <a:r>
              <a:rPr lang="ru-RU" dirty="0"/>
              <a:t>60-80% </a:t>
            </a:r>
            <a:r>
              <a:rPr lang="ru-RU" dirty="0" smtClean="0"/>
              <a:t> детей требует ОИТР</a:t>
            </a:r>
            <a:endParaRPr lang="ru-RU" dirty="0"/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xmlns="" id="{43C67E1C-74FC-481B-A3E5-4D3FFB4B264C}"/>
              </a:ext>
            </a:extLst>
          </p:cNvPr>
          <p:cNvSpPr>
            <a:spLocks noGrp="1"/>
          </p:cNvSpPr>
          <p:nvPr>
            <p:ph sz="half" idx="15"/>
          </p:nvPr>
        </p:nvSpPr>
        <p:spPr>
          <a:xfrm>
            <a:off x="800894" y="3708400"/>
            <a:ext cx="3420000" cy="421769"/>
          </a:xfrm>
        </p:spPr>
        <p:txBody>
          <a:bodyPr rtlCol="0"/>
          <a:lstStyle/>
          <a:p>
            <a:r>
              <a:rPr lang="ru-RU" dirty="0"/>
              <a:t>Особенности сердца:</a:t>
            </a:r>
          </a:p>
        </p:txBody>
      </p:sp>
      <p:sp>
        <p:nvSpPr>
          <p:cNvPr id="7" name="Объект 6">
            <a:extLst>
              <a:ext uri="{FF2B5EF4-FFF2-40B4-BE49-F238E27FC236}">
                <a16:creationId xmlns:a16="http://schemas.microsoft.com/office/drawing/2014/main" xmlns="" id="{BAAB2448-9B92-43EA-98D2-900886CF9DAE}"/>
              </a:ext>
            </a:extLst>
          </p:cNvPr>
          <p:cNvSpPr>
            <a:spLocks noGrp="1"/>
          </p:cNvSpPr>
          <p:nvPr>
            <p:ph sz="half" idx="16"/>
          </p:nvPr>
        </p:nvSpPr>
        <p:spPr>
          <a:xfrm>
            <a:off x="4074165" y="2393065"/>
            <a:ext cx="3420000" cy="1711844"/>
          </a:xfr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/>
          <a:lstStyle/>
          <a:p>
            <a:r>
              <a:rPr lang="ru-RU" dirty="0"/>
              <a:t>Дети с </a:t>
            </a:r>
            <a:r>
              <a:rPr lang="ru-RU" dirty="0" smtClean="0"/>
              <a:t>признаками </a:t>
            </a:r>
            <a:r>
              <a:rPr lang="ru-RU" dirty="0"/>
              <a:t>полного или </a:t>
            </a:r>
            <a:r>
              <a:rPr lang="ru-RU" dirty="0" smtClean="0"/>
              <a:t>неполного фенотипа </a:t>
            </a:r>
            <a:r>
              <a:rPr lang="ru-RU" dirty="0"/>
              <a:t>болезни Кавасаки могут лечиться в </a:t>
            </a:r>
            <a:r>
              <a:rPr lang="ru-RU" dirty="0" smtClean="0"/>
              <a:t>отделении, </a:t>
            </a:r>
            <a:r>
              <a:rPr lang="ru-RU" dirty="0"/>
              <a:t>если они отвечают следующим </a:t>
            </a:r>
            <a:r>
              <a:rPr lang="ru-RU" dirty="0" smtClean="0"/>
              <a:t>критериям:</a:t>
            </a:r>
            <a:endParaRPr lang="ru-RU" dirty="0"/>
          </a:p>
        </p:txBody>
      </p:sp>
      <p:sp>
        <p:nvSpPr>
          <p:cNvPr id="8" name="Объект 7">
            <a:extLst>
              <a:ext uri="{FF2B5EF4-FFF2-40B4-BE49-F238E27FC236}">
                <a16:creationId xmlns:a16="http://schemas.microsoft.com/office/drawing/2014/main" xmlns="" id="{1C83ABBB-2ED2-4525-8DDE-F3EFDCD42195}"/>
              </a:ext>
            </a:extLst>
          </p:cNvPr>
          <p:cNvSpPr>
            <a:spLocks noGrp="1"/>
          </p:cNvSpPr>
          <p:nvPr>
            <p:ph sz="half" idx="17"/>
          </p:nvPr>
        </p:nvSpPr>
        <p:spPr>
          <a:xfrm>
            <a:off x="8626131" y="521496"/>
            <a:ext cx="3420000" cy="460945"/>
          </a:xfr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/>
          <a:lstStyle/>
          <a:p>
            <a:pPr rtl="0"/>
            <a:r>
              <a:rPr lang="ru-RU" dirty="0" smtClean="0"/>
              <a:t>ОИТР</a:t>
            </a:r>
            <a:endParaRPr lang="ru-RU" dirty="0"/>
          </a:p>
        </p:txBody>
      </p:sp>
      <p:pic>
        <p:nvPicPr>
          <p:cNvPr id="13" name="Рисунок 12" descr="Рукопожатие">
            <a:extLst>
              <a:ext uri="{FF2B5EF4-FFF2-40B4-BE49-F238E27FC236}">
                <a16:creationId xmlns:a16="http://schemas.microsoft.com/office/drawing/2014/main" xmlns="" id="{9A426B7E-F3B1-4EE7-9903-D7F11DCE7E5F}"/>
              </a:ext>
            </a:extLst>
          </p:cNvPr>
          <p:cNvPicPr>
            <a:picLocks noGrp="1" noChangeAspect="1"/>
          </p:cNvPicPr>
          <p:nvPr>
            <p:ph type="pic" sz="quarter" idx="18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="" xmlns:asvg="http://schemas.microsoft.com/office/drawing/2016/SVG/main" r:embed="rId4"/>
              </a:ext>
            </a:extLst>
          </a:blip>
          <a:srcRect t="94" b="94"/>
          <a:stretch>
            <a:fillRect/>
          </a:stretch>
        </p:blipFill>
        <p:spPr>
          <a:xfrm>
            <a:off x="-4111271" y="9235867"/>
            <a:ext cx="98079" cy="118819"/>
          </a:xfrm>
        </p:spPr>
      </p:pic>
      <p:pic>
        <p:nvPicPr>
          <p:cNvPr id="1028" name="Picture 4" descr="http://1.bp.blogspot.com/-b8NkD-ZKUgk/U9QSpaRemFI/AAAAAAAAEhY/LNmv_aVi4HI/s1600/Uncertain+J-point+in+LBBB+without+line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1553" y="2522456"/>
            <a:ext cx="1770645" cy="12052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80034" y="0"/>
            <a:ext cx="4208261" cy="2519368"/>
          </a:xfrm>
          <a:prstGeom prst="rect">
            <a:avLst/>
          </a:prstGeom>
        </p:spPr>
      </p:pic>
      <p:sp>
        <p:nvSpPr>
          <p:cNvPr id="9" name="Стрелка вниз 8"/>
          <p:cNvSpPr/>
          <p:nvPr/>
        </p:nvSpPr>
        <p:spPr>
          <a:xfrm>
            <a:off x="9855200" y="982441"/>
            <a:ext cx="495300" cy="461167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22822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chemeClr val="bg1"/>
                </a:solidFill>
              </a:rPr>
              <a:t>ПОДХОДЫ К ЛЕЧЕНИЮ</a:t>
            </a:r>
          </a:p>
        </p:txBody>
      </p:sp>
      <p:graphicFrame>
        <p:nvGraphicFramePr>
          <p:cNvPr id="12" name="Объект 11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1289177153"/>
              </p:ext>
            </p:extLst>
          </p:nvPr>
        </p:nvGraphicFramePr>
        <p:xfrm>
          <a:off x="801688" y="3543300"/>
          <a:ext cx="3419475" cy="2463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15" name="Объект 14"/>
          <p:cNvGraphicFramePr>
            <a:graphicFrameLocks noGrp="1"/>
          </p:cNvGraphicFramePr>
          <p:nvPr>
            <p:ph sz="half" idx="13"/>
            <p:extLst>
              <p:ext uri="{D42A27DB-BD31-4B8C-83A1-F6EECF244321}">
                <p14:modId xmlns:p14="http://schemas.microsoft.com/office/powerpoint/2010/main" val="2401319548"/>
              </p:ext>
            </p:extLst>
          </p:nvPr>
        </p:nvGraphicFramePr>
        <p:xfrm>
          <a:off x="4387850" y="3543300"/>
          <a:ext cx="3419475" cy="2641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5" name="Объект 4"/>
          <p:cNvSpPr>
            <a:spLocks noGrp="1"/>
          </p:cNvSpPr>
          <p:nvPr>
            <p:ph sz="half" idx="14"/>
          </p:nvPr>
        </p:nvSpPr>
        <p:spPr>
          <a:xfrm>
            <a:off x="7973424" y="3657601"/>
            <a:ext cx="3420000" cy="2164142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6" name="Объект 5"/>
          <p:cNvSpPr>
            <a:spLocks noGrp="1"/>
          </p:cNvSpPr>
          <p:nvPr>
            <p:ph sz="half" idx="15"/>
          </p:nvPr>
        </p:nvSpPr>
        <p:spPr>
          <a:xfrm>
            <a:off x="305594" y="2915858"/>
            <a:ext cx="3631406" cy="627442"/>
          </a:xfrm>
        </p:spPr>
        <p:txBody>
          <a:bodyPr/>
          <a:lstStyle/>
          <a:p>
            <a:r>
              <a:rPr lang="ru-RU" dirty="0" smtClean="0"/>
              <a:t>Мультидисциплинарный  подход</a:t>
            </a:r>
            <a:endParaRPr lang="ru-RU" dirty="0"/>
          </a:p>
        </p:txBody>
      </p:sp>
      <p:sp>
        <p:nvSpPr>
          <p:cNvPr id="7" name="Объект 6"/>
          <p:cNvSpPr>
            <a:spLocks noGrp="1"/>
          </p:cNvSpPr>
          <p:nvPr>
            <p:ph sz="half" idx="16"/>
          </p:nvPr>
        </p:nvSpPr>
        <p:spPr>
          <a:xfrm>
            <a:off x="4221163" y="2922716"/>
            <a:ext cx="3420000" cy="460945"/>
          </a:xfrm>
        </p:spPr>
        <p:txBody>
          <a:bodyPr/>
          <a:lstStyle/>
          <a:p>
            <a:r>
              <a:rPr lang="ru-RU" dirty="0"/>
              <a:t>Мультидисциплинарный  подход</a:t>
            </a:r>
          </a:p>
        </p:txBody>
      </p:sp>
      <p:sp>
        <p:nvSpPr>
          <p:cNvPr id="8" name="Объект 7"/>
          <p:cNvSpPr>
            <a:spLocks noGrp="1"/>
          </p:cNvSpPr>
          <p:nvPr>
            <p:ph sz="half" idx="17"/>
          </p:nvPr>
        </p:nvSpPr>
        <p:spPr>
          <a:xfrm>
            <a:off x="7925326" y="2915858"/>
            <a:ext cx="3420000" cy="460945"/>
          </a:xfrm>
        </p:spPr>
        <p:txBody>
          <a:bodyPr/>
          <a:lstStyle/>
          <a:p>
            <a:r>
              <a:rPr lang="ru-RU" dirty="0"/>
              <a:t>Мультидисциплинарный  подход</a:t>
            </a:r>
          </a:p>
          <a:p>
            <a:endParaRPr lang="ru-RU" dirty="0"/>
          </a:p>
        </p:txBody>
      </p:sp>
      <p:sp>
        <p:nvSpPr>
          <p:cNvPr id="20" name="Двойная волна 19"/>
          <p:cNvSpPr/>
          <p:nvPr/>
        </p:nvSpPr>
        <p:spPr>
          <a:xfrm>
            <a:off x="8255000" y="3543300"/>
            <a:ext cx="3090326" cy="2260600"/>
          </a:xfrm>
          <a:prstGeom prst="doubleWav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Диспансеризация:</a:t>
            </a:r>
          </a:p>
          <a:p>
            <a:pPr algn="ctr"/>
            <a:r>
              <a:rPr lang="ru-RU" dirty="0" smtClean="0"/>
              <a:t>через </a:t>
            </a:r>
            <a:r>
              <a:rPr lang="ru-RU" dirty="0"/>
              <a:t>1-2 недели после </a:t>
            </a:r>
            <a:r>
              <a:rPr lang="ru-RU" dirty="0" smtClean="0"/>
              <a:t>выписки </a:t>
            </a:r>
            <a:r>
              <a:rPr lang="ru-RU" dirty="0"/>
              <a:t>и дальнейшее наблюдение через 6 </a:t>
            </a:r>
            <a:r>
              <a:rPr lang="ru-RU" dirty="0" smtClean="0"/>
              <a:t>недель после выписки, обязательно УЗИ сердца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52825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ПОДХОДЫ К ЛЕЧЕНИЮ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Двойная волна 3"/>
          <p:cNvSpPr/>
          <p:nvPr/>
        </p:nvSpPr>
        <p:spPr>
          <a:xfrm>
            <a:off x="914400" y="3213100"/>
            <a:ext cx="6680200" cy="2667000"/>
          </a:xfrm>
          <a:prstGeom prst="doubleWav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При диспансеризации совместное наблюдение детские инфекционисты и детские кардиологи </a:t>
            </a:r>
            <a:endParaRPr lang="ru-RU" sz="2400" dirty="0"/>
          </a:p>
        </p:txBody>
      </p:sp>
      <p:pic>
        <p:nvPicPr>
          <p:cNvPr id="1026" name="Picture 2" descr="http://i.mycdn.me/i?r=AzEPZsRbOZEKgBhR0XGMT1RkkLGfYRWJ_tG7NTqnQVksZqaKTM5SRkZCeTgDn6uOyic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400" y="0"/>
            <a:ext cx="5562600" cy="3505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482600" y="6101466"/>
            <a:ext cx="11709400" cy="554036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800" b="1" dirty="0">
                <a:solidFill>
                  <a:schemeClr val="tx1"/>
                </a:solidFill>
              </a:rPr>
              <a:t>A national consensus management pathway for </a:t>
            </a:r>
            <a:r>
              <a:rPr lang="en-US" sz="800" b="1" dirty="0" err="1" smtClean="0">
                <a:solidFill>
                  <a:schemeClr val="tx1"/>
                </a:solidFill>
              </a:rPr>
              <a:t>paediatric</a:t>
            </a:r>
            <a:r>
              <a:rPr lang="ru-RU" sz="800" b="1" dirty="0">
                <a:solidFill>
                  <a:schemeClr val="tx1"/>
                </a:solidFill>
              </a:rPr>
              <a:t> </a:t>
            </a:r>
            <a:r>
              <a:rPr lang="en-US" sz="800" b="1" dirty="0" smtClean="0">
                <a:solidFill>
                  <a:schemeClr val="tx1"/>
                </a:solidFill>
              </a:rPr>
              <a:t>inﬂammatory </a:t>
            </a:r>
            <a:r>
              <a:rPr lang="en-US" sz="800" b="1" dirty="0">
                <a:solidFill>
                  <a:schemeClr val="tx1"/>
                </a:solidFill>
              </a:rPr>
              <a:t>multisystem syndrome temporally </a:t>
            </a:r>
            <a:r>
              <a:rPr lang="en-US" sz="800" b="1" dirty="0" smtClean="0">
                <a:solidFill>
                  <a:schemeClr val="tx1"/>
                </a:solidFill>
              </a:rPr>
              <a:t>associated</a:t>
            </a:r>
            <a:r>
              <a:rPr lang="ru-RU" sz="800" b="1" dirty="0" smtClean="0">
                <a:solidFill>
                  <a:schemeClr val="tx1"/>
                </a:solidFill>
              </a:rPr>
              <a:t> </a:t>
            </a:r>
            <a:r>
              <a:rPr lang="en-US" sz="800" b="1" dirty="0" smtClean="0">
                <a:solidFill>
                  <a:schemeClr val="tx1"/>
                </a:solidFill>
              </a:rPr>
              <a:t>with </a:t>
            </a:r>
            <a:r>
              <a:rPr lang="en-US" sz="800" b="1" dirty="0">
                <a:solidFill>
                  <a:schemeClr val="tx1"/>
                </a:solidFill>
              </a:rPr>
              <a:t>COVID-19 (PIMS-TS): results of a national </a:t>
            </a:r>
            <a:r>
              <a:rPr lang="en-US" sz="800" b="1" dirty="0" smtClean="0">
                <a:solidFill>
                  <a:schemeClr val="tx1"/>
                </a:solidFill>
              </a:rPr>
              <a:t>Delphi</a:t>
            </a:r>
            <a:r>
              <a:rPr lang="ru-RU" sz="800" b="1" dirty="0" smtClean="0">
                <a:solidFill>
                  <a:schemeClr val="tx1"/>
                </a:solidFill>
              </a:rPr>
              <a:t> </a:t>
            </a:r>
            <a:r>
              <a:rPr lang="en-US" sz="800" b="1" dirty="0" smtClean="0">
                <a:solidFill>
                  <a:schemeClr val="tx1"/>
                </a:solidFill>
              </a:rPr>
              <a:t>process</a:t>
            </a:r>
            <a:r>
              <a:rPr lang="en-US" sz="800" dirty="0" smtClean="0">
                <a:solidFill>
                  <a:schemeClr val="tx1"/>
                </a:solidFill>
              </a:rPr>
              <a:t> </a:t>
            </a:r>
            <a:r>
              <a:rPr lang="en-US" dirty="0"/>
              <a:t/>
            </a:r>
            <a:br>
              <a:rPr lang="en-US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825081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40D8B4D-5BAE-40BA-A19C-B0A77C9A11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ru-RU" dirty="0">
                <a:solidFill>
                  <a:schemeClr val="bg1"/>
                </a:solidFill>
              </a:rPr>
              <a:t>ПОДХОДЫ К ЛЕЧЕНИЮ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806A8D9F-393F-4CE7-A2A3-7AEFB83814A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rtlCol="0">
            <a:normAutofit fontScale="92500" lnSpcReduction="10000"/>
          </a:bodyPr>
          <a:lstStyle/>
          <a:p>
            <a:pPr marL="0" indent="0">
              <a:buNone/>
            </a:pPr>
            <a:r>
              <a:rPr lang="ru-RU" sz="24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Терапия первой </a:t>
            </a:r>
            <a:r>
              <a:rPr lang="ru-RU" sz="2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линии</a:t>
            </a:r>
            <a:r>
              <a:rPr lang="ru-RU" dirty="0" smtClean="0"/>
              <a:t>:</a:t>
            </a:r>
          </a:p>
          <a:p>
            <a:pPr marL="0" indent="0">
              <a:buNone/>
            </a:pPr>
            <a:r>
              <a:rPr lang="ru-RU" dirty="0" smtClean="0"/>
              <a:t> </a:t>
            </a:r>
            <a:r>
              <a:rPr lang="ru-RU" dirty="0"/>
              <a:t>для всех </a:t>
            </a:r>
            <a:r>
              <a:rPr lang="ru-RU" dirty="0" smtClean="0"/>
              <a:t>детей -внутривенное </a:t>
            </a:r>
            <a:r>
              <a:rPr lang="ru-RU" dirty="0"/>
              <a:t>введение иммуноглобулина в </a:t>
            </a:r>
            <a:r>
              <a:rPr lang="ru-RU" dirty="0" smtClean="0"/>
              <a:t>дозе 2 </a:t>
            </a:r>
            <a:r>
              <a:rPr lang="ru-RU" dirty="0"/>
              <a:t>г/кг, рассчитанной с использованием идеальной массы тела, которую можно </a:t>
            </a:r>
            <a:r>
              <a:rPr lang="ru-RU" dirty="0" smtClean="0"/>
              <a:t>вводить однократно </a:t>
            </a:r>
            <a:r>
              <a:rPr lang="ru-RU" dirty="0"/>
              <a:t>или </a:t>
            </a:r>
            <a:r>
              <a:rPr lang="ru-RU" dirty="0" smtClean="0"/>
              <a:t>раздельно </a:t>
            </a:r>
            <a:r>
              <a:rPr lang="ru-RU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зависимости от клинической картины и функции </a:t>
            </a:r>
            <a:r>
              <a:rPr lang="ru-RU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сердца</a:t>
            </a:r>
            <a:endParaRPr lang="ru-RU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r>
              <a:rPr lang="ru-RU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	Вторая </a:t>
            </a:r>
            <a:r>
              <a:rPr lang="ru-RU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доза внутривенного иммуноглобулина может быть рассмотрена </a:t>
            </a:r>
            <a:r>
              <a:rPr lang="ru-RU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для детей</a:t>
            </a:r>
            <a:r>
              <a:rPr lang="ru-RU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которые не ответили или частично ответили на первую </a:t>
            </a:r>
            <a:r>
              <a:rPr lang="ru-RU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дозу</a:t>
            </a:r>
          </a:p>
          <a:p>
            <a:pPr marL="0" indent="0">
              <a:buNone/>
            </a:pPr>
            <a:r>
              <a:rPr lang="ru-RU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	К </a:t>
            </a:r>
            <a:r>
              <a:rPr lang="ru-RU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детям высокого риска относятся дети в возрасте до 12 </a:t>
            </a:r>
            <a:r>
              <a:rPr lang="ru-RU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месяцев </a:t>
            </a:r>
            <a:r>
              <a:rPr lang="ru-RU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 дети с </a:t>
            </a:r>
            <a:r>
              <a:rPr lang="ru-RU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изменениями коронарных артерий; им следует </a:t>
            </a:r>
            <a:r>
              <a:rPr lang="ru-RU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давать раннее внутривенное </a:t>
            </a:r>
            <a:r>
              <a:rPr lang="ru-RU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введение </a:t>
            </a:r>
            <a:r>
              <a:rPr lang="ru-RU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метилпреднизолона</a:t>
            </a:r>
            <a:r>
              <a:rPr lang="ru-RU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(10-30 мг/кг; наряду с внутривенным введением иммуноглобулина)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B893BFB9-C6C3-418B-A237-8BE9AD8A694A}"/>
              </a:ext>
            </a:extLst>
          </p:cNvPr>
          <p:cNvSpPr>
            <a:spLocks noGrp="1"/>
          </p:cNvSpPr>
          <p:nvPr>
            <p:ph sz="half" idx="15"/>
          </p:nvPr>
        </p:nvSpPr>
        <p:spPr/>
        <p:txBody>
          <a:bodyPr rtlCol="0"/>
          <a:lstStyle/>
          <a:p>
            <a:r>
              <a:rPr lang="ru-RU" b="1" dirty="0" smtClean="0"/>
              <a:t>Ведение пациентов с </a:t>
            </a:r>
            <a:r>
              <a:rPr lang="en-US" b="1" dirty="0" smtClean="0"/>
              <a:t>MIS-C </a:t>
            </a:r>
            <a:r>
              <a:rPr lang="ru-RU" b="1" dirty="0" smtClean="0"/>
              <a:t>с фенотипом БК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135300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40D8B4D-5BAE-40BA-A19C-B0A77C9A11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ru-RU" dirty="0">
                <a:solidFill>
                  <a:schemeClr val="bg1"/>
                </a:solidFill>
              </a:rPr>
              <a:t>ПОДХОДЫ К ЛЕЧЕНИЮ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806A8D9F-393F-4CE7-A2A3-7AEFB83814A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54545" y="1273648"/>
            <a:ext cx="7578350" cy="4654808"/>
          </a:xfrm>
        </p:spPr>
        <p:txBody>
          <a:bodyPr rtlCol="0"/>
          <a:lstStyle/>
          <a:p>
            <a:pPr marL="0" indent="0">
              <a:buNone/>
            </a:pPr>
            <a:r>
              <a:rPr lang="ru-RU" sz="24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Терапия второй </a:t>
            </a:r>
            <a:r>
              <a:rPr lang="ru-RU" sz="2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линии:</a:t>
            </a:r>
          </a:p>
          <a:p>
            <a:pPr marL="0" indent="0">
              <a:buNone/>
            </a:pPr>
            <a:r>
              <a:rPr lang="ru-RU" sz="2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внутривенное </a:t>
            </a:r>
            <a:r>
              <a:rPr lang="ru-RU" sz="24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введение </a:t>
            </a:r>
            <a:r>
              <a:rPr lang="ru-RU" sz="2400" b="1" dirty="0" err="1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метилпреднизолона</a:t>
            </a:r>
            <a:r>
              <a:rPr lang="ru-RU" sz="24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(10-30 мг/кг)и следует рассматривать в качестве следующего варианта лечения детей, </a:t>
            </a:r>
            <a:r>
              <a:rPr lang="ru-RU" sz="2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которые остаются больными </a:t>
            </a:r>
            <a:r>
              <a:rPr lang="ru-RU" sz="24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через 24 ч после </a:t>
            </a:r>
            <a:r>
              <a:rPr lang="ru-RU" sz="2400" b="1" dirty="0" err="1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инфузии</a:t>
            </a:r>
            <a:r>
              <a:rPr lang="ru-RU" sz="24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внутривенного иммуноглобулина</a:t>
            </a:r>
            <a:r>
              <a:rPr lang="ru-RU" sz="2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особенно </a:t>
            </a:r>
            <a:r>
              <a:rPr lang="ru-RU" sz="24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если у них продолжается </a:t>
            </a:r>
            <a:r>
              <a:rPr lang="ru-RU" sz="2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лихорадка</a:t>
            </a:r>
          </a:p>
          <a:p>
            <a:pPr marL="0" indent="0">
              <a:buNone/>
            </a:pPr>
            <a:r>
              <a:rPr lang="ru-RU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	</a:t>
            </a:r>
            <a:r>
              <a:rPr lang="ru-RU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Всем детям </a:t>
            </a:r>
            <a:r>
              <a:rPr lang="ru-RU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 стероидах с высокой </a:t>
            </a:r>
            <a:r>
              <a:rPr lang="ru-RU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дозой необходимо защищать желудок  </a:t>
            </a:r>
            <a:r>
              <a:rPr lang="ru-RU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(например, </a:t>
            </a:r>
            <a:r>
              <a:rPr lang="ru-RU" b="1" dirty="0" err="1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омепразол</a:t>
            </a:r>
            <a:r>
              <a:rPr lang="ru-RU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</a:t>
            </a:r>
          </a:p>
          <a:p>
            <a:pPr marL="0" indent="0">
              <a:buNone/>
            </a:pPr>
            <a:endParaRPr lang="ru-RU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endParaRPr lang="ru-RU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B893BFB9-C6C3-418B-A237-8BE9AD8A694A}"/>
              </a:ext>
            </a:extLst>
          </p:cNvPr>
          <p:cNvSpPr>
            <a:spLocks noGrp="1"/>
          </p:cNvSpPr>
          <p:nvPr>
            <p:ph sz="half" idx="15"/>
          </p:nvPr>
        </p:nvSpPr>
        <p:spPr/>
        <p:txBody>
          <a:bodyPr rtlCol="0"/>
          <a:lstStyle/>
          <a:p>
            <a:r>
              <a:rPr lang="ru-RU" b="1" dirty="0" smtClean="0"/>
              <a:t>Ведение пациентов с </a:t>
            </a:r>
            <a:r>
              <a:rPr lang="en-US" b="1" dirty="0" smtClean="0"/>
              <a:t>MIS-C </a:t>
            </a:r>
            <a:r>
              <a:rPr lang="ru-RU" b="1" dirty="0" smtClean="0"/>
              <a:t>с фенотипом БК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46406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chemeClr val="bg1"/>
                </a:solidFill>
              </a:rPr>
              <a:t>ПОДХОДЫ К ЛЕЧЕНИЮ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Биологическая терапия должна рассматриваться как </a:t>
            </a:r>
            <a:r>
              <a:rPr lang="ru-RU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вариант третьей линии</a:t>
            </a:r>
            <a:r>
              <a:rPr lang="ru-RU" dirty="0"/>
              <a:t> у детей</a:t>
            </a:r>
            <a:r>
              <a:rPr lang="ru-RU" dirty="0" smtClean="0"/>
              <a:t>, которые </a:t>
            </a:r>
            <a:r>
              <a:rPr lang="ru-RU" dirty="0"/>
              <a:t>не реагируют на внутривенное введение иммуноглобулина </a:t>
            </a:r>
            <a:r>
              <a:rPr lang="ru-RU" dirty="0" smtClean="0"/>
              <a:t>и </a:t>
            </a:r>
            <a:r>
              <a:rPr lang="ru-RU" dirty="0" err="1" smtClean="0"/>
              <a:t>метилпреднизолона</a:t>
            </a:r>
            <a:r>
              <a:rPr lang="ru-RU" dirty="0" smtClean="0"/>
              <a:t>;</a:t>
            </a:r>
          </a:p>
          <a:p>
            <a:r>
              <a:rPr lang="ru-RU" dirty="0" smtClean="0"/>
              <a:t> </a:t>
            </a:r>
            <a:r>
              <a:rPr lang="ru-RU" dirty="0"/>
              <a:t>решение о начале биологической терапии </a:t>
            </a:r>
            <a:r>
              <a:rPr lang="ru-RU" dirty="0" smtClean="0"/>
              <a:t>должно приниматься </a:t>
            </a:r>
            <a:r>
              <a:rPr lang="ru-RU" dirty="0" err="1" smtClean="0"/>
              <a:t>мультидисциплинарной</a:t>
            </a:r>
            <a:r>
              <a:rPr lang="ru-RU" dirty="0" smtClean="0"/>
              <a:t> командой (консилиумом).</a:t>
            </a:r>
          </a:p>
          <a:p>
            <a:r>
              <a:rPr lang="ru-RU" dirty="0"/>
              <a:t>Предпочтительной биологической терапией для детей, </a:t>
            </a:r>
            <a:r>
              <a:rPr lang="ru-RU" dirty="0" smtClean="0"/>
              <a:t>имеющих </a:t>
            </a:r>
            <a:r>
              <a:rPr lang="ru-RU" dirty="0"/>
              <a:t>фенотип, подобный болезни Кавасаки, является </a:t>
            </a:r>
            <a:r>
              <a:rPr lang="ru-RU" b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инфликсимаб</a:t>
            </a:r>
            <a:endParaRPr lang="ru-RU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15"/>
          </p:nvPr>
        </p:nvSpPr>
        <p:spPr/>
        <p:txBody>
          <a:bodyPr/>
          <a:lstStyle/>
          <a:p>
            <a:r>
              <a:rPr lang="ru-RU" b="1" dirty="0"/>
              <a:t>Ведение пациентов с </a:t>
            </a:r>
            <a:r>
              <a:rPr lang="en-US" b="1" dirty="0"/>
              <a:t>MIS-C </a:t>
            </a:r>
            <a:r>
              <a:rPr lang="ru-RU" b="1" dirty="0"/>
              <a:t>с фенотипом БК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526361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chemeClr val="bg1"/>
                </a:solidFill>
              </a:rPr>
              <a:t>ПОДХОДЫ К ЛЕЧЕНИЮ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dirty="0"/>
              <a:t>Показания к терапии включают: </a:t>
            </a:r>
            <a:endParaRPr lang="ru-RU" dirty="0" smtClean="0"/>
          </a:p>
          <a:p>
            <a:r>
              <a:rPr lang="ru-RU" dirty="0" smtClean="0"/>
              <a:t>наличие </a:t>
            </a:r>
            <a:r>
              <a:rPr lang="ru-RU" dirty="0"/>
              <a:t>патологии коронарных </a:t>
            </a:r>
            <a:r>
              <a:rPr lang="ru-RU" dirty="0" smtClean="0"/>
              <a:t>артерий; </a:t>
            </a:r>
          </a:p>
          <a:p>
            <a:r>
              <a:rPr lang="ru-RU" dirty="0" smtClean="0"/>
              <a:t>соответствие </a:t>
            </a:r>
            <a:r>
              <a:rPr lang="ru-RU" dirty="0"/>
              <a:t>критериям синдрома токсического </a:t>
            </a:r>
            <a:r>
              <a:rPr lang="ru-RU" dirty="0" smtClean="0"/>
              <a:t>шока; </a:t>
            </a:r>
          </a:p>
          <a:p>
            <a:r>
              <a:rPr lang="ru-RU" dirty="0" smtClean="0"/>
              <a:t>Наличие прогрессирующего заболевания; </a:t>
            </a:r>
          </a:p>
          <a:p>
            <a:r>
              <a:rPr lang="ru-RU" dirty="0" smtClean="0"/>
              <a:t>длительная </a:t>
            </a:r>
            <a:r>
              <a:rPr lang="ru-RU" dirty="0"/>
              <a:t>продолжительность лихорадки (&gt;5 дней) </a:t>
            </a:r>
            <a:endParaRPr lang="ru-RU" dirty="0" smtClean="0"/>
          </a:p>
          <a:p>
            <a:r>
              <a:rPr lang="ru-RU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Терапия первой </a:t>
            </a:r>
            <a:r>
              <a:rPr lang="ru-RU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линии:</a:t>
            </a:r>
            <a:r>
              <a:rPr lang="ru-RU" dirty="0" smtClean="0"/>
              <a:t> </a:t>
            </a:r>
            <a:r>
              <a:rPr lang="ru-RU" dirty="0"/>
              <a:t>внутривенное введение иммуноглобулина в дозе 2 г/кг</a:t>
            </a:r>
            <a:r>
              <a:rPr lang="ru-RU" dirty="0" smtClean="0"/>
              <a:t>, рассчитанной </a:t>
            </a:r>
            <a:r>
              <a:rPr lang="ru-RU" dirty="0"/>
              <a:t>с использованием идеальной массы тела, который может быть введен в однократной </a:t>
            </a:r>
            <a:r>
              <a:rPr lang="ru-RU" dirty="0" smtClean="0"/>
              <a:t>или разделенной </a:t>
            </a:r>
            <a:r>
              <a:rPr lang="ru-RU" dirty="0"/>
              <a:t>дозе в зависимости от клинической картины и функции </a:t>
            </a:r>
            <a:r>
              <a:rPr lang="ru-RU" dirty="0" smtClean="0"/>
              <a:t>сердца</a:t>
            </a:r>
          </a:p>
          <a:p>
            <a:r>
              <a:rPr lang="ru-RU" dirty="0"/>
              <a:t>Вторая доза внутривенного иммуноглобулина может быть рассмотрена </a:t>
            </a:r>
            <a:r>
              <a:rPr lang="ru-RU" dirty="0" smtClean="0"/>
              <a:t>для детей</a:t>
            </a:r>
            <a:r>
              <a:rPr lang="ru-RU" dirty="0"/>
              <a:t>, которые не ответили или частично ответили на первую дозу</a:t>
            </a:r>
            <a:endParaRPr lang="ru-RU" dirty="0" smtClean="0"/>
          </a:p>
        </p:txBody>
      </p:sp>
      <p:sp>
        <p:nvSpPr>
          <p:cNvPr id="4" name="Объект 3"/>
          <p:cNvSpPr>
            <a:spLocks noGrp="1"/>
          </p:cNvSpPr>
          <p:nvPr>
            <p:ph sz="half" idx="15"/>
          </p:nvPr>
        </p:nvSpPr>
        <p:spPr/>
        <p:txBody>
          <a:bodyPr/>
          <a:lstStyle/>
          <a:p>
            <a:r>
              <a:rPr lang="ru-RU" b="1" dirty="0"/>
              <a:t>Ведение пациентов с </a:t>
            </a:r>
            <a:r>
              <a:rPr lang="en-US" b="1" dirty="0"/>
              <a:t>MIS-C </a:t>
            </a:r>
            <a:r>
              <a:rPr lang="ru-RU" b="1" dirty="0"/>
              <a:t>с </a:t>
            </a:r>
            <a:r>
              <a:rPr lang="ru-RU" b="1" dirty="0" smtClean="0"/>
              <a:t>неспецифическим фенотипом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66547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chemeClr val="bg1"/>
                </a:solidFill>
              </a:rPr>
              <a:t>ПОДХОДЫ К ЛЕЧЕНИЮ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Альтернативно: можно использовать более </a:t>
            </a:r>
            <a:r>
              <a:rPr lang="ru-RU" dirty="0"/>
              <a:t>низкую </a:t>
            </a:r>
            <a:r>
              <a:rPr lang="ru-RU" dirty="0" smtClean="0"/>
              <a:t>дозу внутривенного иммуноглобулина  </a:t>
            </a:r>
            <a:r>
              <a:rPr lang="ru-RU" dirty="0"/>
              <a:t>(то есть 1 г/кг в течение 8-12 часов). </a:t>
            </a:r>
            <a:endParaRPr lang="ru-RU" dirty="0" smtClean="0"/>
          </a:p>
          <a:p>
            <a:r>
              <a:rPr lang="ru-RU" dirty="0" smtClean="0"/>
              <a:t>●</a:t>
            </a:r>
            <a:r>
              <a:rPr lang="ru-RU" dirty="0"/>
              <a:t>Для пациентов со значительной дисфункцией ЛЖ, если есть опасения, что пациент не перенесет объемную нагрузку полной дозы за одну </a:t>
            </a:r>
            <a:r>
              <a:rPr lang="ru-RU" dirty="0" err="1"/>
              <a:t>инфузию</a:t>
            </a:r>
            <a:r>
              <a:rPr lang="ru-RU" dirty="0"/>
              <a:t>, </a:t>
            </a:r>
            <a:r>
              <a:rPr lang="ru-RU" dirty="0" smtClean="0"/>
              <a:t>иммуноглобулин  </a:t>
            </a:r>
            <a:r>
              <a:rPr lang="ru-RU" dirty="0"/>
              <a:t>можно вводить разделенными дозами в течение двух-трех дней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5"/>
          </p:nvPr>
        </p:nvSpPr>
        <p:spPr/>
        <p:txBody>
          <a:bodyPr/>
          <a:lstStyle/>
          <a:p>
            <a:r>
              <a:rPr lang="ru-RU" b="1" dirty="0"/>
              <a:t>Ведение пациентов с </a:t>
            </a:r>
            <a:r>
              <a:rPr lang="en-US" b="1" dirty="0"/>
              <a:t>MIS-C </a:t>
            </a:r>
            <a:r>
              <a:rPr lang="ru-RU" b="1" dirty="0"/>
              <a:t>с неспецифическим фенотипом</a:t>
            </a: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733383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chemeClr val="bg1"/>
                </a:solidFill>
              </a:rPr>
              <a:t>ПОДХОДЫ К ЛЕЧЕНИЮ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378200" y="1397000"/>
            <a:ext cx="8674099" cy="5041900"/>
          </a:xfrm>
        </p:spPr>
        <p:txBody>
          <a:bodyPr>
            <a:normAutofit fontScale="92500"/>
          </a:bodyPr>
          <a:lstStyle/>
          <a:p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Терапия второй линии</a:t>
            </a:r>
            <a:r>
              <a:rPr lang="ru-RU" dirty="0"/>
              <a:t>-внутривенное введение </a:t>
            </a:r>
            <a:r>
              <a:rPr lang="ru-RU" dirty="0" err="1"/>
              <a:t>метилпреднизолона</a:t>
            </a:r>
            <a:r>
              <a:rPr lang="ru-RU" dirty="0"/>
              <a:t> (10-30 </a:t>
            </a:r>
            <a:r>
              <a:rPr lang="ru-RU" dirty="0" smtClean="0"/>
              <a:t>мг/кг, макс, - 1 г), ее </a:t>
            </a:r>
            <a:r>
              <a:rPr lang="ru-RU" dirty="0"/>
              <a:t>следует рассматривать как следующий вариант лечения детей, которые остаются </a:t>
            </a:r>
            <a:r>
              <a:rPr lang="ru-RU" dirty="0" smtClean="0"/>
              <a:t>больными </a:t>
            </a:r>
            <a:r>
              <a:rPr lang="ru-RU" dirty="0"/>
              <a:t>через 24 ч после </a:t>
            </a:r>
            <a:r>
              <a:rPr lang="ru-RU" dirty="0" err="1"/>
              <a:t>инфузии</a:t>
            </a:r>
            <a:r>
              <a:rPr lang="ru-RU" dirty="0"/>
              <a:t> </a:t>
            </a:r>
            <a:r>
              <a:rPr lang="ru-RU" dirty="0" smtClean="0"/>
              <a:t>иммуноглобулина</a:t>
            </a:r>
            <a:r>
              <a:rPr lang="ru-RU" dirty="0"/>
              <a:t>, особенно если у </a:t>
            </a:r>
            <a:r>
              <a:rPr lang="ru-RU" dirty="0" smtClean="0"/>
              <a:t>них продолжается лихорадка.</a:t>
            </a:r>
          </a:p>
          <a:p>
            <a:r>
              <a:rPr lang="ru-RU" dirty="0"/>
              <a:t>детям на стероидах с высокой </a:t>
            </a:r>
            <a:r>
              <a:rPr lang="ru-RU" dirty="0" smtClean="0"/>
              <a:t>дозой должна назначаться защита </a:t>
            </a:r>
            <a:r>
              <a:rPr lang="ru-RU" dirty="0"/>
              <a:t>желудка (например, </a:t>
            </a:r>
            <a:r>
              <a:rPr lang="ru-RU" dirty="0" err="1"/>
              <a:t>омепразол</a:t>
            </a:r>
            <a:r>
              <a:rPr lang="ru-RU" dirty="0" smtClean="0"/>
              <a:t>)</a:t>
            </a:r>
          </a:p>
          <a:p>
            <a:r>
              <a:rPr lang="ru-RU" dirty="0"/>
              <a:t>После того, как пациент получил отсрочку и клинически улучшился, его можно перевести на эквивалентную пероральную дозу преднизолона или преднизолона к моменту выписки, а затем сократить в течение трех - четырех недель</a:t>
            </a:r>
            <a:r>
              <a:rPr lang="ru-RU" dirty="0" smtClean="0"/>
              <a:t>.</a:t>
            </a:r>
          </a:p>
          <a:p>
            <a:r>
              <a:rPr lang="ru-RU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Глюкокортикоидная терапия первоначально </a:t>
            </a:r>
            <a:r>
              <a:rPr lang="ru-RU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может назначаться </a:t>
            </a:r>
            <a:r>
              <a:rPr lang="ru-RU" b="1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внутривенно </a:t>
            </a:r>
            <a:r>
              <a:rPr lang="ru-RU" b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метилпреднизолоном</a:t>
            </a:r>
            <a:r>
              <a:rPr lang="ru-RU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дозе 2 мг/кг/</a:t>
            </a:r>
            <a:r>
              <a:rPr lang="ru-RU" b="1" dirty="0" err="1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сут</a:t>
            </a:r>
            <a:r>
              <a:rPr lang="ru-RU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в двух разделенных дозах</a:t>
            </a:r>
            <a:endParaRPr lang="ru-RU" b="1" dirty="0" smtClean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15"/>
          </p:nvPr>
        </p:nvSpPr>
        <p:spPr/>
        <p:txBody>
          <a:bodyPr/>
          <a:lstStyle/>
          <a:p>
            <a:r>
              <a:rPr lang="ru-RU" b="1" dirty="0"/>
              <a:t>Ведение пациентов с </a:t>
            </a:r>
            <a:r>
              <a:rPr lang="en-US" b="1" dirty="0"/>
              <a:t>MIS-C </a:t>
            </a:r>
            <a:r>
              <a:rPr lang="ru-RU" b="1" dirty="0"/>
              <a:t>с неспецифическим фенотипом</a:t>
            </a: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740705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chemeClr val="bg1"/>
                </a:solidFill>
              </a:rPr>
              <a:t>ПОДХОДЫ К ЛЕЧЕНИЮ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Терапия третьей линии </a:t>
            </a:r>
            <a:r>
              <a:rPr lang="ru-RU" dirty="0"/>
              <a:t>- биологическая терапия у детей, которые </a:t>
            </a:r>
            <a:r>
              <a:rPr lang="ru-RU" dirty="0" err="1"/>
              <a:t>нереагируют</a:t>
            </a:r>
            <a:r>
              <a:rPr lang="ru-RU" dirty="0"/>
              <a:t> на внутривенное введение иммуноглобулина и </a:t>
            </a:r>
            <a:r>
              <a:rPr lang="ru-RU" dirty="0" err="1"/>
              <a:t>метилпреднизолона</a:t>
            </a:r>
            <a:r>
              <a:rPr lang="ru-RU" dirty="0"/>
              <a:t>; решение о начале применения биологического агента должно приниматься </a:t>
            </a:r>
            <a:r>
              <a:rPr lang="ru-RU" dirty="0" err="1"/>
              <a:t>мультидисциплинарной</a:t>
            </a:r>
            <a:r>
              <a:rPr lang="ru-RU" dirty="0"/>
              <a:t> командой (консилиумом): </a:t>
            </a:r>
            <a:r>
              <a:rPr lang="ru-RU" dirty="0" err="1"/>
              <a:t>тоцилизумаба</a:t>
            </a:r>
            <a:r>
              <a:rPr lang="ru-RU" dirty="0"/>
              <a:t>, </a:t>
            </a:r>
            <a:r>
              <a:rPr lang="ru-RU" dirty="0" err="1"/>
              <a:t>анакинры</a:t>
            </a:r>
            <a:r>
              <a:rPr lang="ru-RU" dirty="0"/>
              <a:t> и </a:t>
            </a:r>
            <a:r>
              <a:rPr lang="ru-RU" dirty="0" err="1"/>
              <a:t>инфликсимаба</a:t>
            </a:r>
            <a:r>
              <a:rPr lang="ru-RU" dirty="0"/>
              <a:t>. </a:t>
            </a:r>
            <a:r>
              <a:rPr lang="ru-RU" i="1" dirty="0"/>
              <a:t>Для всех пациентов выбор биологического агента должен быть обоснован опытом </a:t>
            </a:r>
            <a:r>
              <a:rPr lang="ru-RU" i="1" dirty="0" smtClean="0"/>
              <a:t>клинициста</a:t>
            </a:r>
          </a:p>
          <a:p>
            <a:r>
              <a:rPr lang="ru-RU" i="1" dirty="0"/>
              <a:t>В доступной серии </a:t>
            </a:r>
            <a:r>
              <a:rPr lang="ru-RU" i="1" dirty="0" smtClean="0"/>
              <a:t>исследования </a:t>
            </a:r>
            <a:r>
              <a:rPr lang="ru-RU" i="1" dirty="0"/>
              <a:t>ингибиторы ИЛ-1 и ИЛ-6 применялись примерно у 10-20% пациентов </a:t>
            </a:r>
            <a:endParaRPr lang="ru-RU" i="1" dirty="0" smtClean="0"/>
          </a:p>
          <a:p>
            <a:r>
              <a:rPr lang="ru-RU" i="1" dirty="0" smtClean="0"/>
              <a:t>Показания не определены</a:t>
            </a:r>
            <a:endParaRPr lang="ru-RU" i="1" dirty="0"/>
          </a:p>
        </p:txBody>
      </p:sp>
      <p:sp>
        <p:nvSpPr>
          <p:cNvPr id="4" name="Объект 3"/>
          <p:cNvSpPr>
            <a:spLocks noGrp="1"/>
          </p:cNvSpPr>
          <p:nvPr>
            <p:ph sz="half" idx="15"/>
          </p:nvPr>
        </p:nvSpPr>
        <p:spPr/>
        <p:txBody>
          <a:bodyPr/>
          <a:lstStyle/>
          <a:p>
            <a:r>
              <a:rPr lang="ru-RU" b="1" dirty="0"/>
              <a:t>Ведение пациентов с </a:t>
            </a:r>
            <a:r>
              <a:rPr lang="en-US" b="1" dirty="0"/>
              <a:t>MIS-C </a:t>
            </a:r>
            <a:r>
              <a:rPr lang="ru-RU" b="1" dirty="0"/>
              <a:t>с неспецифическим фенотипом</a:t>
            </a:r>
            <a:endParaRPr lang="ru-RU" dirty="0"/>
          </a:p>
          <a:p>
            <a:endParaRPr lang="ru-RU" dirty="0"/>
          </a:p>
          <a:p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774700" y="6051808"/>
            <a:ext cx="11417300" cy="762000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lvl="0"/>
            <a:r>
              <a:rPr lang="ru-RU" sz="1000" u="sng" dirty="0" smtClean="0">
                <a:solidFill>
                  <a:srgbClr val="0070C0"/>
                </a:solidFill>
                <a:hlinkClick r:id="rId2"/>
              </a:rPr>
              <a:t>1, </a:t>
            </a:r>
            <a:r>
              <a:rPr lang="ru-RU" sz="1000" u="sng" dirty="0" err="1" smtClean="0">
                <a:solidFill>
                  <a:srgbClr val="0070C0"/>
                </a:solidFill>
                <a:hlinkClick r:id="rId2"/>
              </a:rPr>
              <a:t>Kaushik</a:t>
            </a:r>
            <a:r>
              <a:rPr lang="ru-RU" sz="1000" u="sng" dirty="0" smtClean="0">
                <a:solidFill>
                  <a:srgbClr val="0070C0"/>
                </a:solidFill>
                <a:hlinkClick r:id="rId2"/>
              </a:rPr>
              <a:t> A, </a:t>
            </a:r>
            <a:r>
              <a:rPr lang="ru-RU" sz="1000" u="sng" dirty="0" err="1" smtClean="0">
                <a:solidFill>
                  <a:srgbClr val="0070C0"/>
                </a:solidFill>
                <a:hlinkClick r:id="rId2"/>
              </a:rPr>
              <a:t>Gupta</a:t>
            </a:r>
            <a:r>
              <a:rPr lang="ru-RU" sz="1000" u="sng" dirty="0" smtClean="0">
                <a:solidFill>
                  <a:srgbClr val="0070C0"/>
                </a:solidFill>
                <a:hlinkClick r:id="rId2"/>
              </a:rPr>
              <a:t> S, </a:t>
            </a:r>
            <a:r>
              <a:rPr lang="ru-RU" sz="1000" u="sng" dirty="0" err="1" smtClean="0">
                <a:solidFill>
                  <a:srgbClr val="0070C0"/>
                </a:solidFill>
                <a:hlinkClick r:id="rId2"/>
              </a:rPr>
              <a:t>Sood</a:t>
            </a:r>
            <a:r>
              <a:rPr lang="ru-RU" sz="1000" u="sng" dirty="0" smtClean="0">
                <a:solidFill>
                  <a:srgbClr val="0070C0"/>
                </a:solidFill>
                <a:hlinkClick r:id="rId2"/>
              </a:rPr>
              <a:t> M, </a:t>
            </a:r>
            <a:r>
              <a:rPr lang="ru-RU" sz="1000" u="sng" dirty="0" err="1" smtClean="0">
                <a:solidFill>
                  <a:srgbClr val="0070C0"/>
                </a:solidFill>
                <a:hlinkClick r:id="rId2"/>
              </a:rPr>
              <a:t>et</a:t>
            </a:r>
            <a:r>
              <a:rPr lang="ru-RU" sz="1000" u="sng" dirty="0" smtClean="0">
                <a:solidFill>
                  <a:srgbClr val="0070C0"/>
                </a:solidFill>
                <a:hlinkClick r:id="rId2"/>
              </a:rPr>
              <a:t> </a:t>
            </a:r>
            <a:r>
              <a:rPr lang="ru-RU" sz="1000" u="sng" dirty="0" err="1" smtClean="0">
                <a:solidFill>
                  <a:srgbClr val="0070C0"/>
                </a:solidFill>
                <a:hlinkClick r:id="rId2"/>
              </a:rPr>
              <a:t>al</a:t>
            </a:r>
            <a:r>
              <a:rPr lang="ru-RU" sz="1000" u="sng" dirty="0" smtClean="0">
                <a:solidFill>
                  <a:srgbClr val="0070C0"/>
                </a:solidFill>
                <a:hlinkClick r:id="rId2"/>
              </a:rPr>
              <a:t>. A </a:t>
            </a:r>
            <a:r>
              <a:rPr lang="ru-RU" sz="1000" u="sng" dirty="0" err="1" smtClean="0">
                <a:solidFill>
                  <a:srgbClr val="0070C0"/>
                </a:solidFill>
                <a:hlinkClick r:id="rId2"/>
              </a:rPr>
              <a:t>Systematic</a:t>
            </a:r>
            <a:r>
              <a:rPr lang="ru-RU" sz="1000" u="sng" dirty="0" smtClean="0">
                <a:solidFill>
                  <a:srgbClr val="0070C0"/>
                </a:solidFill>
                <a:hlinkClick r:id="rId2"/>
              </a:rPr>
              <a:t> </a:t>
            </a:r>
            <a:r>
              <a:rPr lang="ru-RU" sz="1000" u="sng" dirty="0" err="1" smtClean="0">
                <a:solidFill>
                  <a:srgbClr val="0070C0"/>
                </a:solidFill>
                <a:hlinkClick r:id="rId2"/>
              </a:rPr>
              <a:t>Review</a:t>
            </a:r>
            <a:r>
              <a:rPr lang="ru-RU" sz="1000" u="sng" dirty="0" smtClean="0">
                <a:solidFill>
                  <a:srgbClr val="0070C0"/>
                </a:solidFill>
                <a:hlinkClick r:id="rId2"/>
              </a:rPr>
              <a:t> </a:t>
            </a:r>
            <a:r>
              <a:rPr lang="ru-RU" sz="1000" u="sng" dirty="0" err="1" smtClean="0">
                <a:solidFill>
                  <a:srgbClr val="0070C0"/>
                </a:solidFill>
                <a:hlinkClick r:id="rId2"/>
              </a:rPr>
              <a:t>of</a:t>
            </a:r>
            <a:r>
              <a:rPr lang="ru-RU" sz="1000" u="sng" dirty="0" smtClean="0">
                <a:solidFill>
                  <a:srgbClr val="0070C0"/>
                </a:solidFill>
                <a:hlinkClick r:id="rId2"/>
              </a:rPr>
              <a:t> </a:t>
            </a:r>
            <a:r>
              <a:rPr lang="ru-RU" sz="1000" u="sng" dirty="0" err="1" smtClean="0">
                <a:solidFill>
                  <a:srgbClr val="0070C0"/>
                </a:solidFill>
                <a:hlinkClick r:id="rId2"/>
              </a:rPr>
              <a:t>Multisystem</a:t>
            </a:r>
            <a:r>
              <a:rPr lang="ru-RU" sz="1000" u="sng" dirty="0" smtClean="0">
                <a:solidFill>
                  <a:srgbClr val="0070C0"/>
                </a:solidFill>
                <a:hlinkClick r:id="rId2"/>
              </a:rPr>
              <a:t> </a:t>
            </a:r>
            <a:r>
              <a:rPr lang="ru-RU" sz="1000" u="sng" dirty="0" err="1" smtClean="0">
                <a:solidFill>
                  <a:srgbClr val="0070C0"/>
                </a:solidFill>
                <a:hlinkClick r:id="rId2"/>
              </a:rPr>
              <a:t>Inflammatory</a:t>
            </a:r>
            <a:r>
              <a:rPr lang="ru-RU" sz="1000" u="sng" dirty="0" smtClean="0">
                <a:solidFill>
                  <a:srgbClr val="0070C0"/>
                </a:solidFill>
                <a:hlinkClick r:id="rId2"/>
              </a:rPr>
              <a:t> </a:t>
            </a:r>
            <a:r>
              <a:rPr lang="ru-RU" sz="1000" u="sng" dirty="0" err="1" smtClean="0">
                <a:solidFill>
                  <a:srgbClr val="0070C0"/>
                </a:solidFill>
                <a:hlinkClick r:id="rId2"/>
              </a:rPr>
              <a:t>Syndrome</a:t>
            </a:r>
            <a:r>
              <a:rPr lang="ru-RU" sz="1000" u="sng" dirty="0" smtClean="0">
                <a:solidFill>
                  <a:srgbClr val="0070C0"/>
                </a:solidFill>
                <a:hlinkClick r:id="rId2"/>
              </a:rPr>
              <a:t> </a:t>
            </a:r>
            <a:r>
              <a:rPr lang="ru-RU" sz="1000" u="sng" dirty="0" err="1" smtClean="0">
                <a:solidFill>
                  <a:srgbClr val="0070C0"/>
                </a:solidFill>
                <a:hlinkClick r:id="rId2"/>
              </a:rPr>
              <a:t>in</a:t>
            </a:r>
            <a:r>
              <a:rPr lang="ru-RU" sz="1000" u="sng" dirty="0" smtClean="0">
                <a:solidFill>
                  <a:srgbClr val="0070C0"/>
                </a:solidFill>
                <a:hlinkClick r:id="rId2"/>
              </a:rPr>
              <a:t> </a:t>
            </a:r>
            <a:r>
              <a:rPr lang="ru-RU" sz="1000" u="sng" dirty="0" err="1" smtClean="0">
                <a:solidFill>
                  <a:srgbClr val="0070C0"/>
                </a:solidFill>
                <a:hlinkClick r:id="rId2"/>
              </a:rPr>
              <a:t>Children</a:t>
            </a:r>
            <a:r>
              <a:rPr lang="ru-RU" sz="1000" u="sng" dirty="0" smtClean="0">
                <a:solidFill>
                  <a:srgbClr val="0070C0"/>
                </a:solidFill>
                <a:hlinkClick r:id="rId2"/>
              </a:rPr>
              <a:t> </a:t>
            </a:r>
            <a:r>
              <a:rPr lang="ru-RU" sz="1000" u="sng" dirty="0" err="1" smtClean="0">
                <a:solidFill>
                  <a:srgbClr val="0070C0"/>
                </a:solidFill>
                <a:hlinkClick r:id="rId2"/>
              </a:rPr>
              <a:t>Associated</a:t>
            </a:r>
            <a:r>
              <a:rPr lang="ru-RU" sz="1000" u="sng" dirty="0" smtClean="0">
                <a:solidFill>
                  <a:srgbClr val="0070C0"/>
                </a:solidFill>
                <a:hlinkClick r:id="rId2"/>
              </a:rPr>
              <a:t> </a:t>
            </a:r>
            <a:r>
              <a:rPr lang="ru-RU" sz="1000" u="sng" dirty="0" err="1" smtClean="0">
                <a:solidFill>
                  <a:srgbClr val="0070C0"/>
                </a:solidFill>
                <a:hlinkClick r:id="rId2"/>
              </a:rPr>
              <a:t>With</a:t>
            </a:r>
            <a:r>
              <a:rPr lang="ru-RU" sz="1000" u="sng" dirty="0" smtClean="0">
                <a:solidFill>
                  <a:srgbClr val="0070C0"/>
                </a:solidFill>
                <a:hlinkClick r:id="rId2"/>
              </a:rPr>
              <a:t> SARS-CoV-2 </a:t>
            </a:r>
            <a:r>
              <a:rPr lang="ru-RU" sz="1000" u="sng" dirty="0" err="1" smtClean="0">
                <a:solidFill>
                  <a:srgbClr val="0070C0"/>
                </a:solidFill>
                <a:hlinkClick r:id="rId2"/>
              </a:rPr>
              <a:t>Infection</a:t>
            </a:r>
            <a:r>
              <a:rPr lang="ru-RU" sz="1000" u="sng" dirty="0" smtClean="0">
                <a:solidFill>
                  <a:srgbClr val="0070C0"/>
                </a:solidFill>
                <a:hlinkClick r:id="rId2"/>
              </a:rPr>
              <a:t>. </a:t>
            </a:r>
            <a:r>
              <a:rPr lang="ru-RU" sz="1000" u="sng" dirty="0" err="1" smtClean="0">
                <a:solidFill>
                  <a:srgbClr val="0070C0"/>
                </a:solidFill>
                <a:hlinkClick r:id="rId2"/>
              </a:rPr>
              <a:t>Pediatr</a:t>
            </a:r>
            <a:r>
              <a:rPr lang="ru-RU" sz="1000" u="sng" dirty="0" smtClean="0">
                <a:solidFill>
                  <a:srgbClr val="0070C0"/>
                </a:solidFill>
                <a:hlinkClick r:id="rId2"/>
              </a:rPr>
              <a:t> </a:t>
            </a:r>
            <a:r>
              <a:rPr lang="ru-RU" sz="1000" u="sng" dirty="0" err="1" smtClean="0">
                <a:solidFill>
                  <a:srgbClr val="0070C0"/>
                </a:solidFill>
                <a:hlinkClick r:id="rId2"/>
              </a:rPr>
              <a:t>Infect</a:t>
            </a:r>
            <a:r>
              <a:rPr lang="ru-RU" sz="1000" u="sng" dirty="0" smtClean="0">
                <a:solidFill>
                  <a:srgbClr val="0070C0"/>
                </a:solidFill>
                <a:hlinkClick r:id="rId2"/>
              </a:rPr>
              <a:t> </a:t>
            </a:r>
            <a:r>
              <a:rPr lang="ru-RU" sz="1000" u="sng" dirty="0" err="1" smtClean="0">
                <a:solidFill>
                  <a:srgbClr val="0070C0"/>
                </a:solidFill>
                <a:hlinkClick r:id="rId2"/>
              </a:rPr>
              <a:t>Dis</a:t>
            </a:r>
            <a:r>
              <a:rPr lang="ru-RU" sz="1000" u="sng" dirty="0" smtClean="0">
                <a:solidFill>
                  <a:srgbClr val="0070C0"/>
                </a:solidFill>
                <a:hlinkClick r:id="rId2"/>
              </a:rPr>
              <a:t> J 2020; 39:e340.</a:t>
            </a:r>
            <a:endParaRPr lang="ru-RU" sz="1000" u="sng" dirty="0" smtClean="0">
              <a:solidFill>
                <a:srgbClr val="0070C0"/>
              </a:solidFill>
            </a:endParaRPr>
          </a:p>
          <a:p>
            <a:pPr algn="just"/>
            <a:r>
              <a:rPr lang="ru-RU" sz="1000" dirty="0" smtClean="0">
                <a:solidFill>
                  <a:srgbClr val="0070C0"/>
                </a:solidFill>
              </a:rPr>
              <a:t>2,Feldstein </a:t>
            </a:r>
            <a:r>
              <a:rPr lang="ru-RU" sz="1000" dirty="0">
                <a:solidFill>
                  <a:srgbClr val="0070C0"/>
                </a:solidFill>
              </a:rPr>
              <a:t>LR, </a:t>
            </a:r>
            <a:r>
              <a:rPr lang="ru-RU" sz="1000" dirty="0" err="1">
                <a:solidFill>
                  <a:srgbClr val="0070C0"/>
                </a:solidFill>
              </a:rPr>
              <a:t>Rose</a:t>
            </a:r>
            <a:r>
              <a:rPr lang="ru-RU" sz="1000" dirty="0">
                <a:solidFill>
                  <a:srgbClr val="0070C0"/>
                </a:solidFill>
              </a:rPr>
              <a:t> EB, </a:t>
            </a:r>
            <a:r>
              <a:rPr lang="ru-RU" sz="1000" dirty="0" err="1">
                <a:solidFill>
                  <a:srgbClr val="0070C0"/>
                </a:solidFill>
              </a:rPr>
              <a:t>Horwitz</a:t>
            </a:r>
            <a:r>
              <a:rPr lang="ru-RU" sz="1000" dirty="0">
                <a:solidFill>
                  <a:srgbClr val="0070C0"/>
                </a:solidFill>
              </a:rPr>
              <a:t> SM, </a:t>
            </a:r>
            <a:r>
              <a:rPr lang="ru-RU" sz="1000" dirty="0" err="1">
                <a:solidFill>
                  <a:srgbClr val="0070C0"/>
                </a:solidFill>
              </a:rPr>
              <a:t>et</a:t>
            </a:r>
            <a:r>
              <a:rPr lang="ru-RU" sz="1000" dirty="0">
                <a:solidFill>
                  <a:srgbClr val="0070C0"/>
                </a:solidFill>
              </a:rPr>
              <a:t> </a:t>
            </a:r>
            <a:r>
              <a:rPr lang="ru-RU" sz="1000" dirty="0" err="1">
                <a:solidFill>
                  <a:srgbClr val="0070C0"/>
                </a:solidFill>
              </a:rPr>
              <a:t>al</a:t>
            </a:r>
            <a:r>
              <a:rPr lang="ru-RU" sz="1000" dirty="0">
                <a:solidFill>
                  <a:srgbClr val="0070C0"/>
                </a:solidFill>
              </a:rPr>
              <a:t>. </a:t>
            </a:r>
            <a:r>
              <a:rPr lang="ru-RU" sz="1000" dirty="0" err="1">
                <a:solidFill>
                  <a:srgbClr val="0070C0"/>
                </a:solidFill>
              </a:rPr>
              <a:t>Multisystem</a:t>
            </a:r>
            <a:r>
              <a:rPr lang="ru-RU" sz="1000" dirty="0">
                <a:solidFill>
                  <a:srgbClr val="0070C0"/>
                </a:solidFill>
              </a:rPr>
              <a:t> </a:t>
            </a:r>
            <a:r>
              <a:rPr lang="ru-RU" sz="1000" dirty="0" err="1">
                <a:solidFill>
                  <a:srgbClr val="0070C0"/>
                </a:solidFill>
              </a:rPr>
              <a:t>Inflammatory</a:t>
            </a:r>
            <a:r>
              <a:rPr lang="ru-RU" sz="1000" dirty="0">
                <a:solidFill>
                  <a:srgbClr val="0070C0"/>
                </a:solidFill>
              </a:rPr>
              <a:t> </a:t>
            </a:r>
            <a:r>
              <a:rPr lang="ru-RU" sz="1000" dirty="0" err="1">
                <a:solidFill>
                  <a:srgbClr val="0070C0"/>
                </a:solidFill>
              </a:rPr>
              <a:t>Syndrome</a:t>
            </a:r>
            <a:r>
              <a:rPr lang="ru-RU" sz="1000" dirty="0">
                <a:solidFill>
                  <a:srgbClr val="0070C0"/>
                </a:solidFill>
              </a:rPr>
              <a:t> </a:t>
            </a:r>
            <a:r>
              <a:rPr lang="ru-RU" sz="1000" dirty="0" err="1">
                <a:solidFill>
                  <a:srgbClr val="0070C0"/>
                </a:solidFill>
              </a:rPr>
              <a:t>in</a:t>
            </a:r>
            <a:r>
              <a:rPr lang="ru-RU" sz="1000" dirty="0">
                <a:solidFill>
                  <a:srgbClr val="0070C0"/>
                </a:solidFill>
              </a:rPr>
              <a:t> U.S. </a:t>
            </a:r>
            <a:r>
              <a:rPr lang="ru-RU" sz="1000" dirty="0" err="1">
                <a:solidFill>
                  <a:srgbClr val="0070C0"/>
                </a:solidFill>
              </a:rPr>
              <a:t>Children</a:t>
            </a:r>
            <a:r>
              <a:rPr lang="ru-RU" sz="1000" dirty="0">
                <a:solidFill>
                  <a:srgbClr val="0070C0"/>
                </a:solidFill>
              </a:rPr>
              <a:t> </a:t>
            </a:r>
            <a:r>
              <a:rPr lang="ru-RU" sz="1000" dirty="0" err="1">
                <a:solidFill>
                  <a:srgbClr val="0070C0"/>
                </a:solidFill>
              </a:rPr>
              <a:t>and</a:t>
            </a:r>
            <a:r>
              <a:rPr lang="ru-RU" sz="1000" dirty="0">
                <a:solidFill>
                  <a:srgbClr val="0070C0"/>
                </a:solidFill>
              </a:rPr>
              <a:t> </a:t>
            </a:r>
            <a:r>
              <a:rPr lang="ru-RU" sz="1000" dirty="0" err="1">
                <a:solidFill>
                  <a:srgbClr val="0070C0"/>
                </a:solidFill>
              </a:rPr>
              <a:t>Adolescents</a:t>
            </a:r>
            <a:r>
              <a:rPr lang="ru-RU" sz="1000" dirty="0">
                <a:solidFill>
                  <a:srgbClr val="0070C0"/>
                </a:solidFill>
              </a:rPr>
              <a:t>. N </a:t>
            </a:r>
            <a:r>
              <a:rPr lang="ru-RU" sz="1000" dirty="0" err="1">
                <a:solidFill>
                  <a:srgbClr val="0070C0"/>
                </a:solidFill>
              </a:rPr>
              <a:t>Engl</a:t>
            </a:r>
            <a:r>
              <a:rPr lang="ru-RU" sz="1000" dirty="0">
                <a:solidFill>
                  <a:srgbClr val="0070C0"/>
                </a:solidFill>
              </a:rPr>
              <a:t> J </a:t>
            </a:r>
            <a:r>
              <a:rPr lang="ru-RU" sz="1000" dirty="0" err="1">
                <a:solidFill>
                  <a:srgbClr val="0070C0"/>
                </a:solidFill>
              </a:rPr>
              <a:t>Med</a:t>
            </a:r>
            <a:r>
              <a:rPr lang="ru-RU" sz="1000" dirty="0">
                <a:solidFill>
                  <a:srgbClr val="0070C0"/>
                </a:solidFill>
              </a:rPr>
              <a:t> 2020; 383:33</a:t>
            </a:r>
          </a:p>
          <a:p>
            <a:pPr lvl="0"/>
            <a:endParaRPr lang="ru-RU" sz="1000" u="sng" dirty="0" smtClean="0">
              <a:solidFill>
                <a:srgbClr val="0070C0"/>
              </a:solidFill>
            </a:endParaRPr>
          </a:p>
          <a:p>
            <a:pPr lvl="0"/>
            <a:endParaRPr lang="ru-RU" sz="1000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32661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Медицинское оформление (16:9)">
  <a:themeElements>
    <a:clrScheme name="MedicalHealth">
      <a:dk1>
        <a:sysClr val="windowText" lastClr="000000"/>
      </a:dk1>
      <a:lt1>
        <a:sysClr val="window" lastClr="FFFFFF"/>
      </a:lt1>
      <a:dk2>
        <a:srgbClr val="656367"/>
      </a:dk2>
      <a:lt2>
        <a:srgbClr val="F2F2F2"/>
      </a:lt2>
      <a:accent1>
        <a:srgbClr val="B82D2F"/>
      </a:accent1>
      <a:accent2>
        <a:srgbClr val="333333"/>
      </a:accent2>
      <a:accent3>
        <a:srgbClr val="2B4A63"/>
      </a:accent3>
      <a:accent4>
        <a:srgbClr val="445E45"/>
      </a:accent4>
      <a:accent5>
        <a:srgbClr val="5A3A64"/>
      </a:accent5>
      <a:accent6>
        <a:srgbClr val="DB8526"/>
      </a:accent6>
      <a:hlink>
        <a:srgbClr val="164E6E"/>
      </a:hlink>
      <a:folHlink>
        <a:srgbClr val="667F6D"/>
      </a:folHlink>
    </a:clrScheme>
    <a:fontScheme name="Franklin Gothic Medium">
      <a:majorFont>
        <a:latin typeface="Franklin Gothic Medium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Franklin Gothic Medium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_9530152_TF02901024" id="{D3FB73DA-77DE-4484-8776-52724816BD57}" vid="{56BAE48E-6669-4001-8E1C-1E9B5D1EADDA}"/>
    </a:ext>
  </a:extLst>
</a:theme>
</file>

<file path=ppt/theme/theme2.xml><?xml version="1.0" encoding="utf-8"?>
<a:theme xmlns:a="http://schemas.openxmlformats.org/drawingml/2006/main" name="Тема Office">
  <a:themeElements>
    <a:clrScheme name="MedicalHealth">
      <a:dk1>
        <a:sysClr val="windowText" lastClr="000000"/>
      </a:dk1>
      <a:lt1>
        <a:sysClr val="window" lastClr="FFFFFF"/>
      </a:lt1>
      <a:dk2>
        <a:srgbClr val="656367"/>
      </a:dk2>
      <a:lt2>
        <a:srgbClr val="F2F2F2"/>
      </a:lt2>
      <a:accent1>
        <a:srgbClr val="B82D2F"/>
      </a:accent1>
      <a:accent2>
        <a:srgbClr val="333333"/>
      </a:accent2>
      <a:accent3>
        <a:srgbClr val="2B4A63"/>
      </a:accent3>
      <a:accent4>
        <a:srgbClr val="445E45"/>
      </a:accent4>
      <a:accent5>
        <a:srgbClr val="5A3A64"/>
      </a:accent5>
      <a:accent6>
        <a:srgbClr val="DB8526"/>
      </a:accent6>
      <a:hlink>
        <a:srgbClr val="164E6E"/>
      </a:hlink>
      <a:folHlink>
        <a:srgbClr val="667F6D"/>
      </a:folHlink>
    </a:clrScheme>
    <a:fontScheme name="Franklin Gothic Medium">
      <a:majorFont>
        <a:latin typeface="Franklin Gothic Medium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Franklin Gothic Medium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MedicalHealth">
      <a:dk1>
        <a:sysClr val="windowText" lastClr="000000"/>
      </a:dk1>
      <a:lt1>
        <a:sysClr val="window" lastClr="FFFFFF"/>
      </a:lt1>
      <a:dk2>
        <a:srgbClr val="656367"/>
      </a:dk2>
      <a:lt2>
        <a:srgbClr val="F2F2F2"/>
      </a:lt2>
      <a:accent1>
        <a:srgbClr val="B82D2F"/>
      </a:accent1>
      <a:accent2>
        <a:srgbClr val="333333"/>
      </a:accent2>
      <a:accent3>
        <a:srgbClr val="2B4A63"/>
      </a:accent3>
      <a:accent4>
        <a:srgbClr val="445E45"/>
      </a:accent4>
      <a:accent5>
        <a:srgbClr val="5A3A64"/>
      </a:accent5>
      <a:accent6>
        <a:srgbClr val="DB8526"/>
      </a:accent6>
      <a:hlink>
        <a:srgbClr val="164E6E"/>
      </a:hlink>
      <a:folHlink>
        <a:srgbClr val="667F6D"/>
      </a:folHlink>
    </a:clrScheme>
    <a:fontScheme name="Franklin Gothic Medium">
      <a:majorFont>
        <a:latin typeface="Franklin Gothic Medium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Franklin Gothic Medium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Презентация в стиле медицины (широкоэкранный формат)</Template>
  <TotalTime>162</TotalTime>
  <Words>6590</Words>
  <Application>Microsoft Office PowerPoint</Application>
  <PresentationFormat>Широкоэкранный</PresentationFormat>
  <Paragraphs>1016</Paragraphs>
  <Slides>111</Slides>
  <Notes>8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111</vt:i4>
      </vt:variant>
    </vt:vector>
  </HeadingPairs>
  <TitlesOfParts>
    <vt:vector size="120" baseType="lpstr">
      <vt:lpstr>Andalus</vt:lpstr>
      <vt:lpstr>Arial</vt:lpstr>
      <vt:lpstr>Arial Black</vt:lpstr>
      <vt:lpstr>Franklin Gothic Medium</vt:lpstr>
      <vt:lpstr>Tahoma</vt:lpstr>
      <vt:lpstr>Times</vt:lpstr>
      <vt:lpstr>Times New Roman</vt:lpstr>
      <vt:lpstr>Verdana</vt:lpstr>
      <vt:lpstr>Медицинское оформление (16:9)</vt:lpstr>
      <vt:lpstr>Мультисистемный воспалительный синдром у детей: диагностика, принципы терапии состояний</vt:lpstr>
      <vt:lpstr>МУЛЬТИСИСТЕМНЫЙ ВОСПАЛИТЕЛЬНЫЙ СИНДРОМ У ДЕТЕЙ С COVID-19</vt:lpstr>
      <vt:lpstr>МУЛЬТИСИСТЕМНЫЙ ВОСПАЛИТЕЛЬНЫЙ СИНДРОМ У ДЕТЕЙ С COVID-19</vt:lpstr>
      <vt:lpstr>MIS-C у детей</vt:lpstr>
      <vt:lpstr>Презентация PowerPoint</vt:lpstr>
      <vt:lpstr>МИС-С: определение </vt:lpstr>
      <vt:lpstr>МИС-С: определение </vt:lpstr>
      <vt:lpstr>ВОЗ определения случаев мультисистемного воспалительного синдрома у детей, 15 мая 2020 г.</vt:lpstr>
      <vt:lpstr>ВОЗ определения случаев мультисистемного воспалительного синдрома у детей, 15 мая 2020 </vt:lpstr>
      <vt:lpstr>Презентация PowerPoint</vt:lpstr>
      <vt:lpstr>Классификация MIS-C в зависимости от фенотипа  </vt:lpstr>
      <vt:lpstr>фенотипы MIS-C: симптомы и синдромы</vt:lpstr>
      <vt:lpstr>МУЛЬТИСИСТЕМНЫЙ ВОСПАЛИТЕЛЬНЫЙ СИНДРОМ У ДЕТЕЙ С COVID-19: В ЗАВИСИМОСТИ ОТ РАСЫ</vt:lpstr>
      <vt:lpstr>Отличия MIS-C от болезни Кавасаки</vt:lpstr>
      <vt:lpstr>МУЛЬТИСИСТЕМНЫЙ ВОСПАЛИТЕЛЬНЫЙ СИНДРОМ У ДЕТЕЙ С COVID-19</vt:lpstr>
      <vt:lpstr>Презентация PowerPoint</vt:lpstr>
      <vt:lpstr>МУЛЬТИСИСТЕМНЫЙ ВОСПАЛИТЕЛЬНЫЙ СИНДРОМ У ДЕТЕЙ С COVID-19</vt:lpstr>
      <vt:lpstr>Презентация PowerPoint</vt:lpstr>
      <vt:lpstr>МУЛЬТИСИСТЕМНЫЙ ВОСПАЛИТЕЛЬНЫЙ СИНДРОМ У ДЕТЕЙ С COVID-19: ПАТОГЕНЕЗ</vt:lpstr>
      <vt:lpstr>МУЛЬТИСИСТЕМНЫЙ ВОСПАЛИТЕЛЬНЫЙ СИНДРОМ У ДЕТЕЙ С COVID-19: ПАТОГЕНЕЗ</vt:lpstr>
      <vt:lpstr>Презентация PowerPoint</vt:lpstr>
      <vt:lpstr>The Immunology of Multisystem Inflammatory Syndrome in Children with COVID-19 </vt:lpstr>
      <vt:lpstr>Презентация PowerPoint</vt:lpstr>
      <vt:lpstr>Презентация PowerPoint</vt:lpstr>
      <vt:lpstr>Венозный тромбоз:  Триада Вирхова – факторы риска (1)</vt:lpstr>
      <vt:lpstr>Патогенез </vt:lpstr>
      <vt:lpstr>МУЛЬТИСИСТЕМНЫЙ ВОСПАЛИТЕЛЬНЫЙ СИНДРОМ У ДЕТЕЙ С COVID-19: ПАТОГЕНЕЗ</vt:lpstr>
      <vt:lpstr>Патогенез COVID-19</vt:lpstr>
      <vt:lpstr>МУЛЬТИСИСТЕМНЫЙ ВОСПАЛИТЕЛЬНЫЙ СИНДРОМ У ДЕТЕЙ С COVID-19: ПАТОГЕНЕЗ</vt:lpstr>
      <vt:lpstr>Клинико-лабораторные особенности:</vt:lpstr>
      <vt:lpstr>Клинико-лаборатор-ные особенности:</vt:lpstr>
      <vt:lpstr>Клинико-лаборатор-ные особенности:</vt:lpstr>
      <vt:lpstr>МУЛЬТИСИСТЕМНЫЙ ВОСПАЛИТЕЛЬНЫЙ СИНДРОМ У ДЕТЕЙ С COVID-19</vt:lpstr>
      <vt:lpstr>Клинико-лаборатор-ные особенности:</vt:lpstr>
      <vt:lpstr>Томография и ЭКГ</vt:lpstr>
      <vt:lpstr>Лаборатор-ные изменения: у всех</vt:lpstr>
      <vt:lpstr>Лаборатор-ные изменения: у некоторых</vt:lpstr>
      <vt:lpstr>МУЛЬТИСИСТЕМНЫЙ ВОСПАЛИТЕЛЬНЫЙ СИНДРОМ У ДЕТЕЙ С COVID-19: обобщение </vt:lpstr>
      <vt:lpstr>Kawasaki disease-like features у 95,4%</vt:lpstr>
      <vt:lpstr>Toxic shock syndrome-like features:  у 4,6% детей </vt:lpstr>
      <vt:lpstr>Kawasaki disease-like features </vt:lpstr>
      <vt:lpstr>Презентация PowerPoint</vt:lpstr>
      <vt:lpstr>Kawasaki disease-like features </vt:lpstr>
      <vt:lpstr>Kawasaki disease-like features </vt:lpstr>
      <vt:lpstr>Kawasaki disease-like features </vt:lpstr>
      <vt:lpstr>Kawasaki disease-like features </vt:lpstr>
      <vt:lpstr>Kawasaki disease-like features  </vt:lpstr>
      <vt:lpstr>Kawasaki disease-like features </vt:lpstr>
      <vt:lpstr>Kawasaki disease-like features </vt:lpstr>
      <vt:lpstr>Презентация PowerPoint</vt:lpstr>
      <vt:lpstr>у 48,4% детей по данным X-Ray/КТ ОГК регистрировалась пневмония или интерстициальные изменения</vt:lpstr>
      <vt:lpstr>ГДИКБ</vt:lpstr>
      <vt:lpstr>Случай из практики </vt:lpstr>
      <vt:lpstr>Случай из практики</vt:lpstr>
      <vt:lpstr>Случай из практики</vt:lpstr>
      <vt:lpstr>  Для подавления иммунопатологического процесса показано введение нормального человеческого иммуноглобулина внутривенно в суммарной дозе до 2 г/кг.  </vt:lpstr>
      <vt:lpstr>Случай из практики</vt:lpstr>
      <vt:lpstr>Toxic shock syndrome-like features: имели место у 4,6% детей  (2 ребенка): </vt:lpstr>
      <vt:lpstr>ребенок А. 13 лет.</vt:lpstr>
      <vt:lpstr>Состояние при поступлении</vt:lpstr>
      <vt:lpstr>Лабораторная диагностика</vt:lpstr>
      <vt:lpstr>Рентген ОГК</vt:lpstr>
      <vt:lpstr>УЗИ (вес 65 кг, S тела 1,72 м2)</vt:lpstr>
      <vt:lpstr>ЭКГ</vt:lpstr>
      <vt:lpstr>Неотложная терапия</vt:lpstr>
      <vt:lpstr>Терапия</vt:lpstr>
      <vt:lpstr>Динамика состояния</vt:lpstr>
      <vt:lpstr>Диагноз</vt:lpstr>
      <vt:lpstr> Случай: ребенок Б. 16 лет.</vt:lpstr>
      <vt:lpstr>Состояние при поступлении</vt:lpstr>
      <vt:lpstr>Лабораторная диагностика</vt:lpstr>
      <vt:lpstr>Рентген ОГК</vt:lpstr>
      <vt:lpstr>УЗИ (вес 70 кг, рост 175 см)</vt:lpstr>
      <vt:lpstr>Неотложная терапия</vt:lpstr>
      <vt:lpstr>Осмотр узкими специалистами</vt:lpstr>
      <vt:lpstr>Поиск очага инфекции</vt:lpstr>
      <vt:lpstr>Терапия</vt:lpstr>
      <vt:lpstr>Презентация PowerPoint</vt:lpstr>
      <vt:lpstr>Презентация PowerPoint</vt:lpstr>
      <vt:lpstr> </vt:lpstr>
      <vt:lpstr>В течение 2-месячного периода, который совпал с пандемией SARS-CoV-2, во Франции и Швейцарии (14 центров)</vt:lpstr>
      <vt:lpstr>МУЛЬТИСИСТЕМНЫЙ ВОСПАЛИТЕЛЬНЫЙ СИНДРОМ У ДЕТЕЙ С COVID-19: обобщение </vt:lpstr>
      <vt:lpstr>МУЛЬТИСИСТЕМНЫЙ ВОСПАЛИТЕЛЬНЫЙ СИНДРОМ У ДЕТЕЙ С COVID-19: обобщение </vt:lpstr>
      <vt:lpstr>МУЛЬТИСИСТЕМНЫЙ ВОСПАЛИТЕЛЬНЫЙ СИНДРОМ У ДЕТЕЙ С COVID-19: обобщение </vt:lpstr>
      <vt:lpstr>Первое обязательное обследование </vt:lpstr>
      <vt:lpstr>MIS-C  у детей</vt:lpstr>
      <vt:lpstr>Второй этап обследования</vt:lpstr>
      <vt:lpstr>Второй этап обследова-ния</vt:lpstr>
      <vt:lpstr>ПОДХОДЫ К ЛЕЧЕНИЮ</vt:lpstr>
      <vt:lpstr>ПОДХОДЫ К ЛЕЧЕНИЮ</vt:lpstr>
      <vt:lpstr>ПОДХОДЫ К ЛЕЧЕНИЮ</vt:lpstr>
      <vt:lpstr>ПОДХОДЫ К ЛЕЧЕНИЮ</vt:lpstr>
      <vt:lpstr>ПОДХОДЫ К ЛЕЧЕНИЮ</vt:lpstr>
      <vt:lpstr>ПОДХОДЫ К ЛЕЧЕНИЮ</vt:lpstr>
      <vt:lpstr>ПОДХОДЫ К ЛЕЧЕНИЮ</vt:lpstr>
      <vt:lpstr>ПОДХОДЫ К ЛЕЧЕНИЮ</vt:lpstr>
      <vt:lpstr>ПОДХОДЫ К ЛЕЧЕНИЮ</vt:lpstr>
      <vt:lpstr>ПОДХОДЫ К ЛЕЧЕНИЮ</vt:lpstr>
      <vt:lpstr>ПОДХОДЫ К ЛЕЧЕНИЮ</vt:lpstr>
      <vt:lpstr>ПОДХОДЫ К ЛЕЧЕНИЮ</vt:lpstr>
      <vt:lpstr>ПОДХОДЫ К ЛЕЧЕНИЮ</vt:lpstr>
      <vt:lpstr>ПОДХОДЫ К ЛЕЧЕНИЮ</vt:lpstr>
      <vt:lpstr>Факторы риска развития венозных тромбозов у детей</vt:lpstr>
      <vt:lpstr>Факторы риска развития венозных тромбозов у детей</vt:lpstr>
      <vt:lpstr>ПОДХОДЫ К ЛЕЧЕНИЮ</vt:lpstr>
      <vt:lpstr>ПОДХОДЫ К ЛЕЧЕНИЮ</vt:lpstr>
      <vt:lpstr>Прогноз и исход MIS-C у детей</vt:lpstr>
      <vt:lpstr>Лечение Мультисистемного воспалительного синдрома: первая линия ГДИКБ</vt:lpstr>
      <vt:lpstr>Лечение Мультисистемного воспалительного синдрома</vt:lpstr>
      <vt:lpstr>Презентация PowerPoint</vt:lpstr>
      <vt:lpstr>Thank you for your attention!!!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Макет заголовка</dc:title>
  <dc:creator>user</dc:creator>
  <cp:lastModifiedBy>user</cp:lastModifiedBy>
  <cp:revision>16</cp:revision>
  <dcterms:created xsi:type="dcterms:W3CDTF">2021-03-24T14:44:55Z</dcterms:created>
  <dcterms:modified xsi:type="dcterms:W3CDTF">2021-04-05T15:51:27Z</dcterms:modified>
</cp:coreProperties>
</file>